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 id="2147483666" r:id="rId2"/>
  </p:sldMasterIdLst>
  <p:notesMasterIdLst>
    <p:notesMasterId r:id="rId46"/>
  </p:notesMasterIdLst>
  <p:sldIdLst>
    <p:sldId id="300" r:id="rId3"/>
    <p:sldId id="30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302" r:id="rId42"/>
    <p:sldId id="295" r:id="rId43"/>
    <p:sldId id="296" r:id="rId44"/>
    <p:sldId id="297" r:id="rId45"/>
  </p:sldIdLst>
  <p:sldSz cx="9144000" cy="5143500" type="screen16x9"/>
  <p:notesSz cx="6858000" cy="9144000"/>
  <p:embeddedFontLst>
    <p:embeddedFont>
      <p:font typeface="Segoe UI" panose="020B0502040204020203"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Nunito" panose="020B0604020202020204" charset="-52"/>
      <p:regular r:id="rId55"/>
      <p:bold r:id="rId56"/>
      <p:italic r:id="rId57"/>
      <p:boldItalic r:id="rId58"/>
    </p:embeddedFont>
    <p:embeddedFont>
      <p:font typeface="Merriweather" panose="020B0604020202020204" charset="-52"/>
      <p:regular r:id="rId59"/>
      <p:bold r:id="rId60"/>
      <p:italic r:id="rId61"/>
      <p:boldItalic r:id="rId62"/>
    </p:embeddedFont>
    <p:embeddedFont>
      <p:font typeface="Microsoft Sans Serif" panose="020B0604020202020204" pitchFamily="34" charset="0"/>
      <p:regular r:id="rId63"/>
    </p:embeddedFont>
    <p:embeddedFont>
      <p:font typeface="Roboto" panose="020B060402020202020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sa MacLeod Taljard" initials="" lastIdx="3" clrIdx="0"/>
  <p:cmAuthor id="1" name="Anna Koshman"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3710" autoAdjust="0"/>
  </p:normalViewPr>
  <p:slideViewPr>
    <p:cSldViewPr snapToGrid="0">
      <p:cViewPr>
        <p:scale>
          <a:sx n="95" d="100"/>
          <a:sy n="95" d="100"/>
        </p:scale>
        <p:origin x="444"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5.fntdata"/><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12-14T14:45:43.026" idx="2">
    <p:pos x="6000" y="0"/>
    <p:text>Actually I will have to re-record, unless we leave out the video explanation</p:text>
  </p:cm>
  <p:cm authorId="1" dt="2020-12-14T16:01:37.398" idx="1">
    <p:pos x="6000" y="0"/>
    <p:text>got it . I 'll wait for your final approval of set of video before give them together with presentation to a translator.</p:text>
  </p:cm>
  <p:cm authorId="0" dt="2020-12-15T12:17:31.522" idx="3">
    <p:pos x="6000" y="0"/>
    <p:text>I've redone these for the Russia market. I think I am done with A1 if you have a chance to look through @koshmanann@gmail.com</p:text>
  </p:cm>
  <p:cm authorId="0" dt="2020-12-15T18:09:57.753" idx="1">
    <p:pos x="6000" y="0"/>
    <p:text>Anna, I may have to re-record these because they are specifically on the EMEA region as I  talk through the slides. I am changing the slides to focus on Europe and adding Russia stats as well @koshmanann@gmail.com
_Reassigned to Anna Koshman_</p:text>
  </p:cm>
  <p:cm authorId="1" dt="2020-12-15T18:09:57.753" idx="2">
    <p:pos x="6000" y="0"/>
    <p:text>@lisataljard@gmail.com Yes, it's fine! 
I guess we can translate all 3 section of A1 for now? 
@gabriella.siciliano@womeninnews.org  Is it possible to make srt transcripts for the new video?</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4952007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69989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35423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75289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90472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98190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22246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a862c6ae1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a862c6ae1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9930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a862c6ae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ga862c6ae1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713539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Middle East and Africa region and Latam are similar in profile.</a:t>
            </a:r>
            <a:endParaRPr/>
          </a:p>
        </p:txBody>
      </p:sp>
    </p:spTree>
    <p:extLst>
      <p:ext uri="{BB962C8B-B14F-4D97-AF65-F5344CB8AC3E}">
        <p14:creationId xmlns:p14="http://schemas.microsoft.com/office/powerpoint/2010/main" val="3648594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Note that about 42 minutes a day are devoted to print with 1 hour 12 minutes devoted to online news</a:t>
            </a:r>
            <a:endParaRPr/>
          </a:p>
        </p:txBody>
      </p:sp>
    </p:spTree>
    <p:extLst>
      <p:ext uri="{BB962C8B-B14F-4D97-AF65-F5344CB8AC3E}">
        <p14:creationId xmlns:p14="http://schemas.microsoft.com/office/powerpoint/2010/main" val="1060897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92556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ac62ea92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gac62ea922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16340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a0798019e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3" name="Google Shape;283;ga0798019e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14780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a0798019e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a0798019ee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1600"/>
              </a:spcBef>
              <a:spcAft>
                <a:spcPts val="0"/>
              </a:spcAft>
              <a:buClr>
                <a:schemeClr val="dk1"/>
              </a:buClr>
              <a:buSzPts val="1400"/>
              <a:buFont typeface="Roboto"/>
              <a:buChar char="➔"/>
            </a:pPr>
            <a:r>
              <a:rPr lang="en" sz="1400">
                <a:solidFill>
                  <a:schemeClr val="dk1"/>
                </a:solidFill>
                <a:latin typeface="Roboto"/>
                <a:ea typeface="Roboto"/>
                <a:cs typeface="Roboto"/>
                <a:sym typeface="Roboto"/>
              </a:rPr>
              <a:t>In  this section, we will be focusing on the the impact of digital on revenues and business models - how  the combination of declining advertising revenues and circulation, coupled with low digital income equates to a perfect storm for publishers</a:t>
            </a:r>
            <a:endParaRPr sz="1400">
              <a:solidFill>
                <a:schemeClr val="dk1"/>
              </a:solidFill>
              <a:latin typeface="Roboto"/>
              <a:ea typeface="Roboto"/>
              <a:cs typeface="Roboto"/>
              <a:sym typeface="Roboto"/>
            </a:endParaRPr>
          </a:p>
          <a:p>
            <a:pPr marL="457200" lvl="0" indent="-317500" algn="l" rtl="0">
              <a:lnSpc>
                <a:spcPct val="115000"/>
              </a:lnSpc>
              <a:spcBef>
                <a:spcPts val="1600"/>
              </a:spcBef>
              <a:spcAft>
                <a:spcPts val="0"/>
              </a:spcAft>
              <a:buClr>
                <a:srgbClr val="31394D"/>
              </a:buClr>
              <a:buSzPts val="1400"/>
              <a:buFont typeface="Roboto"/>
              <a:buChar char="➔"/>
            </a:pPr>
            <a:r>
              <a:rPr lang="en" sz="1400">
                <a:solidFill>
                  <a:schemeClr val="dk1"/>
                </a:solidFill>
                <a:latin typeface="Roboto"/>
                <a:ea typeface="Roboto"/>
                <a:cs typeface="Roboto"/>
                <a:sym typeface="Roboto"/>
              </a:rPr>
              <a:t>Walk through some revenue scenario graphics from the world press trends report</a:t>
            </a:r>
            <a:endParaRPr sz="1400">
              <a:solidFill>
                <a:schemeClr val="dk1"/>
              </a:solidFill>
              <a:latin typeface="Roboto"/>
              <a:ea typeface="Roboto"/>
              <a:cs typeface="Roboto"/>
              <a:sym typeface="Roboto"/>
            </a:endParaRPr>
          </a:p>
          <a:p>
            <a:pPr marL="457200" lvl="0" indent="-317500" algn="l" rtl="0">
              <a:lnSpc>
                <a:spcPct val="115000"/>
              </a:lnSpc>
              <a:spcBef>
                <a:spcPts val="1600"/>
              </a:spcBef>
              <a:spcAft>
                <a:spcPts val="0"/>
              </a:spcAft>
              <a:buClr>
                <a:srgbClr val="31394D"/>
              </a:buClr>
              <a:buSzPts val="1400"/>
              <a:buFont typeface="Roboto"/>
              <a:buChar char="➔"/>
            </a:pPr>
            <a:r>
              <a:rPr lang="en" sz="1400">
                <a:solidFill>
                  <a:schemeClr val="dk1"/>
                </a:solidFill>
                <a:latin typeface="Roboto"/>
                <a:ea typeface="Roboto"/>
                <a:cs typeface="Roboto"/>
                <a:sym typeface="Roboto"/>
              </a:rPr>
              <a:t>And then we will also look at what this means for newsrooms and there will be  a Discussion Break  for this topic: what changes have you seen in your own newsroom - work practices, planning, forward planning, publishing schedules, skills?</a:t>
            </a:r>
            <a:endParaRPr sz="1400">
              <a:solidFill>
                <a:schemeClr val="dk1"/>
              </a:solidFill>
            </a:endParaRPr>
          </a:p>
          <a:p>
            <a:pPr marL="457200" lvl="0" indent="-317500" algn="l" rtl="0">
              <a:lnSpc>
                <a:spcPct val="115000"/>
              </a:lnSpc>
              <a:spcBef>
                <a:spcPts val="1600"/>
              </a:spcBef>
              <a:spcAft>
                <a:spcPts val="0"/>
              </a:spcAft>
              <a:buClr>
                <a:schemeClr val="dk1"/>
              </a:buClr>
              <a:buSzPts val="1400"/>
              <a:buFont typeface="Roboto"/>
              <a:buChar char="➔"/>
            </a:pPr>
            <a:endParaRPr sz="14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348457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25272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96829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36199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8156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Note that about 42 minutes a day are devoted to print with 1 hour 12 minutes devoted to online news</a:t>
            </a:r>
            <a:endParaRPr/>
          </a:p>
        </p:txBody>
      </p:sp>
    </p:spTree>
    <p:extLst>
      <p:ext uri="{BB962C8B-B14F-4D97-AF65-F5344CB8AC3E}">
        <p14:creationId xmlns:p14="http://schemas.microsoft.com/office/powerpoint/2010/main" val="2616354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Note that about 42 minutes a day are devoted to print with 1 hour 12 minutes devoted to online news</a:t>
            </a:r>
            <a:endParaRPr/>
          </a:p>
        </p:txBody>
      </p:sp>
    </p:spTree>
    <p:extLst>
      <p:ext uri="{BB962C8B-B14F-4D97-AF65-F5344CB8AC3E}">
        <p14:creationId xmlns:p14="http://schemas.microsoft.com/office/powerpoint/2010/main" val="399824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54775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86263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c62ea9228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ac62ea922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552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7" name="Google Shape;357;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3311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39867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55795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62316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8218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4" name="Google Shape;39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8112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85987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08980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09482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26719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64564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78869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383418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3880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45071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 Section 1 of this first session we will be asking the very important question: Is Digital Journalism still Journalism?</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will look at the disruptors in media, and in the news industry in particular - and examine a quick snapshot of media consumption worldwide.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You will then find a separate video in which I talk you through some slides about the time spent on  different platforms. </a:t>
            </a:r>
            <a:endParaRPr>
              <a:solidFill>
                <a:schemeClr val="dk1"/>
              </a:solidFill>
            </a:endParaRPr>
          </a:p>
          <a:p>
            <a:pPr marL="0" lvl="0" indent="0" algn="l" rtl="0">
              <a:lnSpc>
                <a:spcPct val="100000"/>
              </a:lnSpc>
              <a:spcBef>
                <a:spcPts val="0"/>
              </a:spcBef>
              <a:spcAft>
                <a:spcPts val="0"/>
              </a:spcAft>
              <a:buSzPts val="1100"/>
              <a:buNone/>
            </a:pPr>
            <a:endParaRPr/>
          </a:p>
        </p:txBody>
      </p:sp>
      <p:sp>
        <p:nvSpPr>
          <p:cNvPr id="180" name="Google Shape;1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120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60068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32739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6" name="Google Shape;19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4572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
        <p:cNvGrpSpPr/>
        <p:nvPr/>
      </p:nvGrpSpPr>
      <p:grpSpPr>
        <a:xfrm>
          <a:off x="0" y="0"/>
          <a:ext cx="0" cy="0"/>
          <a:chOff x="0" y="0"/>
          <a:chExt cx="0" cy="0"/>
        </a:xfrm>
      </p:grpSpPr>
      <p:sp>
        <p:nvSpPr>
          <p:cNvPr id="25" name="Google Shape;25;p3"/>
          <p:cNvSpPr/>
          <p:nvPr/>
        </p:nvSpPr>
        <p:spPr>
          <a:xfrm>
            <a:off x="0" y="581187"/>
            <a:ext cx="9144000" cy="511445"/>
          </a:xfrm>
          <a:prstGeom prst="rect">
            <a:avLst/>
          </a:prstGeom>
          <a:solidFill>
            <a:srgbClr val="070E63"/>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 name="Google Shape;26;p3"/>
          <p:cNvSpPr txBox="1">
            <a:spLocks noGrp="1"/>
          </p:cNvSpPr>
          <p:nvPr>
            <p:ph type="title"/>
          </p:nvPr>
        </p:nvSpPr>
        <p:spPr>
          <a:xfrm>
            <a:off x="628650" y="620872"/>
            <a:ext cx="7886700" cy="4584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200"/>
              <a:buFont typeface="Avenir"/>
              <a:buNone/>
              <a:defRPr sz="240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628650" y="1245991"/>
            <a:ext cx="7886700" cy="3263504"/>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750"/>
              </a:spcBef>
              <a:spcAft>
                <a:spcPts val="0"/>
              </a:spcAft>
              <a:buClr>
                <a:srgbClr val="070E63"/>
              </a:buClr>
              <a:buSzPts val="1600"/>
              <a:buChar char="•"/>
              <a:defRPr sz="1200">
                <a:solidFill>
                  <a:srgbClr val="070E63"/>
                </a:solidFill>
                <a:latin typeface="Avenir"/>
                <a:ea typeface="Avenir"/>
                <a:cs typeface="Avenir"/>
                <a:sym typeface="Avenir"/>
              </a:defRPr>
            </a:lvl1pPr>
            <a:lvl2pPr marL="914400" lvl="1" indent="-317500" algn="l">
              <a:lnSpc>
                <a:spcPct val="90000"/>
              </a:lnSpc>
              <a:spcBef>
                <a:spcPts val="375"/>
              </a:spcBef>
              <a:spcAft>
                <a:spcPts val="0"/>
              </a:spcAft>
              <a:buClr>
                <a:srgbClr val="070E63"/>
              </a:buClr>
              <a:buSzPts val="1400"/>
              <a:buChar char="•"/>
              <a:defRPr sz="1050">
                <a:solidFill>
                  <a:srgbClr val="070E63"/>
                </a:solidFill>
                <a:latin typeface="Avenir"/>
                <a:ea typeface="Avenir"/>
                <a:cs typeface="Avenir"/>
                <a:sym typeface="Avenir"/>
              </a:defRPr>
            </a:lvl2pPr>
            <a:lvl3pPr marL="1371600" lvl="2" indent="-304800" algn="l">
              <a:lnSpc>
                <a:spcPct val="90000"/>
              </a:lnSpc>
              <a:spcBef>
                <a:spcPts val="375"/>
              </a:spcBef>
              <a:spcAft>
                <a:spcPts val="0"/>
              </a:spcAft>
              <a:buClr>
                <a:srgbClr val="070E63"/>
              </a:buClr>
              <a:buSzPts val="1200"/>
              <a:buChar char="•"/>
              <a:defRPr sz="900">
                <a:solidFill>
                  <a:srgbClr val="070E63"/>
                </a:solidFill>
                <a:latin typeface="Avenir"/>
                <a:ea typeface="Avenir"/>
                <a:cs typeface="Avenir"/>
                <a:sym typeface="Avenir"/>
              </a:defRPr>
            </a:lvl3pPr>
            <a:lvl4pPr marL="1828800" lvl="3" indent="-298450" algn="l">
              <a:lnSpc>
                <a:spcPct val="90000"/>
              </a:lnSpc>
              <a:spcBef>
                <a:spcPts val="375"/>
              </a:spcBef>
              <a:spcAft>
                <a:spcPts val="0"/>
              </a:spcAft>
              <a:buClr>
                <a:srgbClr val="070E63"/>
              </a:buClr>
              <a:buSzPts val="1100"/>
              <a:buChar char="•"/>
              <a:defRPr sz="825">
                <a:solidFill>
                  <a:srgbClr val="070E63"/>
                </a:solidFill>
                <a:latin typeface="Avenir"/>
                <a:ea typeface="Avenir"/>
                <a:cs typeface="Avenir"/>
                <a:sym typeface="Avenir"/>
              </a:defRPr>
            </a:lvl4pPr>
            <a:lvl5pPr marL="2286000" lvl="4" indent="-298450" algn="l">
              <a:lnSpc>
                <a:spcPct val="90000"/>
              </a:lnSpc>
              <a:spcBef>
                <a:spcPts val="375"/>
              </a:spcBef>
              <a:spcAft>
                <a:spcPts val="0"/>
              </a:spcAft>
              <a:buClr>
                <a:srgbClr val="070E63"/>
              </a:buClr>
              <a:buSzPts val="1100"/>
              <a:buChar char="•"/>
              <a:defRPr sz="825">
                <a:solidFill>
                  <a:srgbClr val="070E63"/>
                </a:solidFill>
                <a:latin typeface="Avenir"/>
                <a:ea typeface="Avenir"/>
                <a:cs typeface="Avenir"/>
                <a:sym typeface="Aveni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8" name="Google Shape;28;p3"/>
          <p:cNvPicPr preferRelativeResize="0"/>
          <p:nvPr/>
        </p:nvPicPr>
        <p:blipFill rotWithShape="1">
          <a:blip r:embed="rId2">
            <a:alphaModFix/>
          </a:blip>
          <a:srcRect/>
          <a:stretch/>
        </p:blipFill>
        <p:spPr>
          <a:xfrm>
            <a:off x="7692888" y="4811327"/>
            <a:ext cx="973801" cy="239344"/>
          </a:xfrm>
          <a:prstGeom prst="rect">
            <a:avLst/>
          </a:prstGeom>
          <a:noFill/>
          <a:ln>
            <a:noFill/>
          </a:ln>
        </p:spPr>
      </p:pic>
      <p:cxnSp>
        <p:nvCxnSpPr>
          <p:cNvPr id="29" name="Google Shape;29;p3"/>
          <p:cNvCxnSpPr/>
          <p:nvPr/>
        </p:nvCxnSpPr>
        <p:spPr>
          <a:xfrm rot="10800000">
            <a:off x="8767354" y="4852359"/>
            <a:ext cx="0" cy="198313"/>
          </a:xfrm>
          <a:prstGeom prst="straightConnector1">
            <a:avLst/>
          </a:prstGeom>
          <a:noFill/>
          <a:ln w="9525" cap="flat" cmpd="sng">
            <a:solidFill>
              <a:srgbClr val="BFBFBF"/>
            </a:solidFill>
            <a:prstDash val="solid"/>
            <a:miter lim="800000"/>
            <a:headEnd type="none" w="sm" len="sm"/>
            <a:tailEnd type="none" w="sm" len="sm"/>
          </a:ln>
        </p:spPr>
      </p:cxnSp>
      <p:sp>
        <p:nvSpPr>
          <p:cNvPr id="30" name="Google Shape;30;p3"/>
          <p:cNvSpPr txBox="1">
            <a:spLocks noGrp="1"/>
          </p:cNvSpPr>
          <p:nvPr>
            <p:ph type="sldNum" idx="12"/>
          </p:nvPr>
        </p:nvSpPr>
        <p:spPr>
          <a:xfrm>
            <a:off x="8787232" y="4826897"/>
            <a:ext cx="449746"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
              <a:t>‹#›</a:t>
            </a:fld>
            <a:endParaRPr/>
          </a:p>
        </p:txBody>
      </p:sp>
      <p:sp>
        <p:nvSpPr>
          <p:cNvPr id="31" name="Google Shape;3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grpSp>
        <p:nvGrpSpPr>
          <p:cNvPr id="32" name="Google Shape;32;p3"/>
          <p:cNvGrpSpPr/>
          <p:nvPr/>
        </p:nvGrpSpPr>
        <p:grpSpPr>
          <a:xfrm>
            <a:off x="0" y="1079323"/>
            <a:ext cx="9144000" cy="73137"/>
            <a:chOff x="0" y="553414"/>
            <a:chExt cx="9610164" cy="152586"/>
          </a:xfrm>
        </p:grpSpPr>
        <p:sp>
          <p:nvSpPr>
            <p:cNvPr id="33" name="Google Shape;33;p3"/>
            <p:cNvSpPr/>
            <p:nvPr/>
          </p:nvSpPr>
          <p:spPr>
            <a:xfrm>
              <a:off x="4805082" y="553416"/>
              <a:ext cx="2402541" cy="152584"/>
            </a:xfrm>
            <a:prstGeom prst="rect">
              <a:avLst/>
            </a:prstGeom>
            <a:solidFill>
              <a:srgbClr val="F2A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4" name="Google Shape;34;p3"/>
            <p:cNvSpPr/>
            <p:nvPr/>
          </p:nvSpPr>
          <p:spPr>
            <a:xfrm>
              <a:off x="2402541" y="553416"/>
              <a:ext cx="2402541" cy="152584"/>
            </a:xfrm>
            <a:prstGeom prst="rect">
              <a:avLst/>
            </a:prstGeom>
            <a:solidFill>
              <a:srgbClr val="1F8D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5" name="Google Shape;35;p3"/>
            <p:cNvSpPr/>
            <p:nvPr/>
          </p:nvSpPr>
          <p:spPr>
            <a:xfrm>
              <a:off x="7207623" y="553414"/>
              <a:ext cx="2402541" cy="152584"/>
            </a:xfrm>
            <a:prstGeom prst="rect">
              <a:avLst/>
            </a:prstGeom>
            <a:solidFill>
              <a:srgbClr val="5008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6" name="Google Shape;36;p3"/>
            <p:cNvSpPr/>
            <p:nvPr/>
          </p:nvSpPr>
          <p:spPr>
            <a:xfrm>
              <a:off x="0" y="553416"/>
              <a:ext cx="2402541" cy="152584"/>
            </a:xfrm>
            <a:prstGeom prst="rect">
              <a:avLst/>
            </a:prstGeom>
            <a:solidFill>
              <a:srgbClr val="B111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99"/>
        <p:cNvGrpSpPr/>
        <p:nvPr/>
      </p:nvGrpSpPr>
      <p:grpSpPr>
        <a:xfrm>
          <a:off x="0" y="0"/>
          <a:ext cx="0" cy="0"/>
          <a:chOff x="0" y="0"/>
          <a:chExt cx="0" cy="0"/>
        </a:xfrm>
      </p:grpSpPr>
      <p:sp>
        <p:nvSpPr>
          <p:cNvPr id="100" name="Google Shape;100;p13"/>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01" name="Google Shape;101;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2"/>
        <p:cNvGrpSpPr/>
        <p:nvPr/>
      </p:nvGrpSpPr>
      <p:grpSpPr>
        <a:xfrm>
          <a:off x="0" y="0"/>
          <a:ext cx="0" cy="0"/>
          <a:chOff x="0" y="0"/>
          <a:chExt cx="0" cy="0"/>
        </a:xfrm>
      </p:grpSpPr>
      <p:sp>
        <p:nvSpPr>
          <p:cNvPr id="103" name="Google Shape;103;p14"/>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4"/>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05" name="Google Shape;105;p14"/>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2"/>
              </a:buClr>
              <a:buSzPts val="1600"/>
              <a:buNone/>
              <a:defRPr sz="1600">
                <a:solidFill>
                  <a:schemeClr val="accent2"/>
                </a:solidFill>
              </a:defRPr>
            </a:lvl1pPr>
            <a:lvl2pPr lvl="1" algn="l">
              <a:lnSpc>
                <a:spcPct val="100000"/>
              </a:lnSpc>
              <a:spcBef>
                <a:spcPts val="0"/>
              </a:spcBef>
              <a:spcAft>
                <a:spcPts val="0"/>
              </a:spcAft>
              <a:buClr>
                <a:schemeClr val="accent2"/>
              </a:buClr>
              <a:buSzPts val="1600"/>
              <a:buNone/>
              <a:defRPr sz="1600">
                <a:solidFill>
                  <a:schemeClr val="accent2"/>
                </a:solidFill>
              </a:defRPr>
            </a:lvl2pPr>
            <a:lvl3pPr lvl="2" algn="l">
              <a:lnSpc>
                <a:spcPct val="100000"/>
              </a:lnSpc>
              <a:spcBef>
                <a:spcPts val="0"/>
              </a:spcBef>
              <a:spcAft>
                <a:spcPts val="0"/>
              </a:spcAft>
              <a:buClr>
                <a:schemeClr val="accent2"/>
              </a:buClr>
              <a:buSzPts val="1600"/>
              <a:buNone/>
              <a:defRPr sz="1600">
                <a:solidFill>
                  <a:schemeClr val="accent2"/>
                </a:solidFill>
              </a:defRPr>
            </a:lvl3pPr>
            <a:lvl4pPr lvl="3" algn="l">
              <a:lnSpc>
                <a:spcPct val="100000"/>
              </a:lnSpc>
              <a:spcBef>
                <a:spcPts val="0"/>
              </a:spcBef>
              <a:spcAft>
                <a:spcPts val="0"/>
              </a:spcAft>
              <a:buClr>
                <a:schemeClr val="accent2"/>
              </a:buClr>
              <a:buSzPts val="1600"/>
              <a:buNone/>
              <a:defRPr sz="1600">
                <a:solidFill>
                  <a:schemeClr val="accent2"/>
                </a:solidFill>
              </a:defRPr>
            </a:lvl4pPr>
            <a:lvl5pPr lvl="4" algn="l">
              <a:lnSpc>
                <a:spcPct val="100000"/>
              </a:lnSpc>
              <a:spcBef>
                <a:spcPts val="0"/>
              </a:spcBef>
              <a:spcAft>
                <a:spcPts val="0"/>
              </a:spcAft>
              <a:buClr>
                <a:schemeClr val="accent2"/>
              </a:buClr>
              <a:buSzPts val="1600"/>
              <a:buNone/>
              <a:defRPr sz="1600">
                <a:solidFill>
                  <a:schemeClr val="accent2"/>
                </a:solidFill>
              </a:defRPr>
            </a:lvl5pPr>
            <a:lvl6pPr lvl="5" algn="l">
              <a:lnSpc>
                <a:spcPct val="100000"/>
              </a:lnSpc>
              <a:spcBef>
                <a:spcPts val="0"/>
              </a:spcBef>
              <a:spcAft>
                <a:spcPts val="0"/>
              </a:spcAft>
              <a:buClr>
                <a:schemeClr val="accent2"/>
              </a:buClr>
              <a:buSzPts val="1600"/>
              <a:buNone/>
              <a:defRPr sz="1600">
                <a:solidFill>
                  <a:schemeClr val="accent2"/>
                </a:solidFill>
              </a:defRPr>
            </a:lvl6pPr>
            <a:lvl7pPr lvl="6" algn="l">
              <a:lnSpc>
                <a:spcPct val="100000"/>
              </a:lnSpc>
              <a:spcBef>
                <a:spcPts val="0"/>
              </a:spcBef>
              <a:spcAft>
                <a:spcPts val="0"/>
              </a:spcAft>
              <a:buClr>
                <a:schemeClr val="accent2"/>
              </a:buClr>
              <a:buSzPts val="1600"/>
              <a:buNone/>
              <a:defRPr sz="1600">
                <a:solidFill>
                  <a:schemeClr val="accent2"/>
                </a:solidFill>
              </a:defRPr>
            </a:lvl7pPr>
            <a:lvl8pPr lvl="7" algn="l">
              <a:lnSpc>
                <a:spcPct val="100000"/>
              </a:lnSpc>
              <a:spcBef>
                <a:spcPts val="0"/>
              </a:spcBef>
              <a:spcAft>
                <a:spcPts val="0"/>
              </a:spcAft>
              <a:buClr>
                <a:schemeClr val="accent2"/>
              </a:buClr>
              <a:buSzPts val="1600"/>
              <a:buNone/>
              <a:defRPr sz="1600">
                <a:solidFill>
                  <a:schemeClr val="accent2"/>
                </a:solidFill>
              </a:defRPr>
            </a:lvl8pPr>
            <a:lvl9pPr lvl="8" algn="l">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106" name="Google Shape;106;p14"/>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07" name="Google Shape;10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8"/>
        <p:cNvGrpSpPr/>
        <p:nvPr/>
      </p:nvGrpSpPr>
      <p:grpSpPr>
        <a:xfrm>
          <a:off x="0" y="0"/>
          <a:ext cx="0" cy="0"/>
          <a:chOff x="0" y="0"/>
          <a:chExt cx="0" cy="0"/>
        </a:xfrm>
      </p:grpSpPr>
      <p:sp>
        <p:nvSpPr>
          <p:cNvPr id="109" name="Google Shape;109;p15"/>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5"/>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111" name="Google Shape;11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12"/>
        <p:cNvGrpSpPr/>
        <p:nvPr/>
      </p:nvGrpSpPr>
      <p:grpSpPr>
        <a:xfrm>
          <a:off x="0" y="0"/>
          <a:ext cx="0" cy="0"/>
          <a:chOff x="0" y="0"/>
          <a:chExt cx="0" cy="0"/>
        </a:xfrm>
      </p:grpSpPr>
      <p:sp>
        <p:nvSpPr>
          <p:cNvPr id="113" name="Google Shape;113;p16"/>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0000"/>
              <a:buNone/>
              <a:defRPr sz="10000">
                <a:solidFill>
                  <a:schemeClr val="lt1"/>
                </a:solidFill>
              </a:defRPr>
            </a:lvl1pPr>
            <a:lvl2pPr lvl="1" algn="l">
              <a:lnSpc>
                <a:spcPct val="100000"/>
              </a:lnSpc>
              <a:spcBef>
                <a:spcPts val="0"/>
              </a:spcBef>
              <a:spcAft>
                <a:spcPts val="0"/>
              </a:spcAft>
              <a:buClr>
                <a:schemeClr val="lt1"/>
              </a:buClr>
              <a:buSzPts val="10000"/>
              <a:buNone/>
              <a:defRPr sz="10000">
                <a:solidFill>
                  <a:schemeClr val="lt1"/>
                </a:solidFill>
              </a:defRPr>
            </a:lvl2pPr>
            <a:lvl3pPr lvl="2" algn="l">
              <a:lnSpc>
                <a:spcPct val="100000"/>
              </a:lnSpc>
              <a:spcBef>
                <a:spcPts val="0"/>
              </a:spcBef>
              <a:spcAft>
                <a:spcPts val="0"/>
              </a:spcAft>
              <a:buClr>
                <a:schemeClr val="lt1"/>
              </a:buClr>
              <a:buSzPts val="10000"/>
              <a:buNone/>
              <a:defRPr sz="10000">
                <a:solidFill>
                  <a:schemeClr val="lt1"/>
                </a:solidFill>
              </a:defRPr>
            </a:lvl3pPr>
            <a:lvl4pPr lvl="3" algn="l">
              <a:lnSpc>
                <a:spcPct val="100000"/>
              </a:lnSpc>
              <a:spcBef>
                <a:spcPts val="0"/>
              </a:spcBef>
              <a:spcAft>
                <a:spcPts val="0"/>
              </a:spcAft>
              <a:buClr>
                <a:schemeClr val="lt1"/>
              </a:buClr>
              <a:buSzPts val="10000"/>
              <a:buNone/>
              <a:defRPr sz="10000">
                <a:solidFill>
                  <a:schemeClr val="lt1"/>
                </a:solidFill>
              </a:defRPr>
            </a:lvl4pPr>
            <a:lvl5pPr lvl="4" algn="l">
              <a:lnSpc>
                <a:spcPct val="100000"/>
              </a:lnSpc>
              <a:spcBef>
                <a:spcPts val="0"/>
              </a:spcBef>
              <a:spcAft>
                <a:spcPts val="0"/>
              </a:spcAft>
              <a:buClr>
                <a:schemeClr val="lt1"/>
              </a:buClr>
              <a:buSzPts val="10000"/>
              <a:buNone/>
              <a:defRPr sz="10000">
                <a:solidFill>
                  <a:schemeClr val="lt1"/>
                </a:solidFill>
              </a:defRPr>
            </a:lvl5pPr>
            <a:lvl6pPr lvl="5" algn="l">
              <a:lnSpc>
                <a:spcPct val="100000"/>
              </a:lnSpc>
              <a:spcBef>
                <a:spcPts val="0"/>
              </a:spcBef>
              <a:spcAft>
                <a:spcPts val="0"/>
              </a:spcAft>
              <a:buClr>
                <a:schemeClr val="lt1"/>
              </a:buClr>
              <a:buSzPts val="10000"/>
              <a:buNone/>
              <a:defRPr sz="10000">
                <a:solidFill>
                  <a:schemeClr val="lt1"/>
                </a:solidFill>
              </a:defRPr>
            </a:lvl6pPr>
            <a:lvl7pPr lvl="6" algn="l">
              <a:lnSpc>
                <a:spcPct val="100000"/>
              </a:lnSpc>
              <a:spcBef>
                <a:spcPts val="0"/>
              </a:spcBef>
              <a:spcAft>
                <a:spcPts val="0"/>
              </a:spcAft>
              <a:buClr>
                <a:schemeClr val="lt1"/>
              </a:buClr>
              <a:buSzPts val="10000"/>
              <a:buNone/>
              <a:defRPr sz="10000">
                <a:solidFill>
                  <a:schemeClr val="lt1"/>
                </a:solidFill>
              </a:defRPr>
            </a:lvl7pPr>
            <a:lvl8pPr lvl="7" algn="l">
              <a:lnSpc>
                <a:spcPct val="100000"/>
              </a:lnSpc>
              <a:spcBef>
                <a:spcPts val="0"/>
              </a:spcBef>
              <a:spcAft>
                <a:spcPts val="0"/>
              </a:spcAft>
              <a:buClr>
                <a:schemeClr val="lt1"/>
              </a:buClr>
              <a:buSzPts val="10000"/>
              <a:buNone/>
              <a:defRPr sz="10000">
                <a:solidFill>
                  <a:schemeClr val="lt1"/>
                </a:solidFill>
              </a:defRPr>
            </a:lvl8pPr>
            <a:lvl9pPr lvl="8" algn="l">
              <a:lnSpc>
                <a:spcPct val="100000"/>
              </a:lnSpc>
              <a:spcBef>
                <a:spcPts val="0"/>
              </a:spcBef>
              <a:spcAft>
                <a:spcPts val="0"/>
              </a:spcAft>
              <a:buClr>
                <a:schemeClr val="lt1"/>
              </a:buClr>
              <a:buSzPts val="10000"/>
              <a:buNone/>
              <a:defRPr sz="10000">
                <a:solidFill>
                  <a:schemeClr val="lt1"/>
                </a:solidFill>
              </a:defRPr>
            </a:lvl9pPr>
          </a:lstStyle>
          <a:p>
            <a:r>
              <a:t>xx%</a:t>
            </a:r>
          </a:p>
        </p:txBody>
      </p:sp>
      <p:sp>
        <p:nvSpPr>
          <p:cNvPr id="114" name="Google Shape;114;p16"/>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chemeClr val="accent2"/>
              </a:buClr>
              <a:buSzPts val="1300"/>
              <a:buChar char="●"/>
              <a:defRPr>
                <a:solidFill>
                  <a:schemeClr val="accent2"/>
                </a:solidFill>
              </a:defRPr>
            </a:lvl1pPr>
            <a:lvl2pPr marL="914400" lvl="1" indent="-298450" algn="l">
              <a:lnSpc>
                <a:spcPct val="115000"/>
              </a:lnSpc>
              <a:spcBef>
                <a:spcPts val="1600"/>
              </a:spcBef>
              <a:spcAft>
                <a:spcPts val="0"/>
              </a:spcAft>
              <a:buClr>
                <a:schemeClr val="accent2"/>
              </a:buClr>
              <a:buSzPts val="1100"/>
              <a:buChar char="○"/>
              <a:defRPr>
                <a:solidFill>
                  <a:schemeClr val="accent2"/>
                </a:solidFill>
              </a:defRPr>
            </a:lvl2pPr>
            <a:lvl3pPr marL="1371600" lvl="2" indent="-298450" algn="l">
              <a:lnSpc>
                <a:spcPct val="115000"/>
              </a:lnSpc>
              <a:spcBef>
                <a:spcPts val="1600"/>
              </a:spcBef>
              <a:spcAft>
                <a:spcPts val="0"/>
              </a:spcAft>
              <a:buClr>
                <a:schemeClr val="accent2"/>
              </a:buClr>
              <a:buSzPts val="1100"/>
              <a:buChar char="■"/>
              <a:defRPr>
                <a:solidFill>
                  <a:schemeClr val="accent2"/>
                </a:solidFill>
              </a:defRPr>
            </a:lvl3pPr>
            <a:lvl4pPr marL="1828800" lvl="3" indent="-298450" algn="l">
              <a:lnSpc>
                <a:spcPct val="115000"/>
              </a:lnSpc>
              <a:spcBef>
                <a:spcPts val="1600"/>
              </a:spcBef>
              <a:spcAft>
                <a:spcPts val="0"/>
              </a:spcAft>
              <a:buClr>
                <a:schemeClr val="accent2"/>
              </a:buClr>
              <a:buSzPts val="1100"/>
              <a:buChar char="●"/>
              <a:defRPr>
                <a:solidFill>
                  <a:schemeClr val="accent2"/>
                </a:solidFill>
              </a:defRPr>
            </a:lvl4pPr>
            <a:lvl5pPr marL="2286000" lvl="4" indent="-298450" algn="l">
              <a:lnSpc>
                <a:spcPct val="115000"/>
              </a:lnSpc>
              <a:spcBef>
                <a:spcPts val="1600"/>
              </a:spcBef>
              <a:spcAft>
                <a:spcPts val="0"/>
              </a:spcAft>
              <a:buClr>
                <a:schemeClr val="accent2"/>
              </a:buClr>
              <a:buSzPts val="1100"/>
              <a:buChar char="○"/>
              <a:defRPr>
                <a:solidFill>
                  <a:schemeClr val="accent2"/>
                </a:solidFill>
              </a:defRPr>
            </a:lvl5pPr>
            <a:lvl6pPr marL="2743200" lvl="5" indent="-298450" algn="l">
              <a:lnSpc>
                <a:spcPct val="115000"/>
              </a:lnSpc>
              <a:spcBef>
                <a:spcPts val="1600"/>
              </a:spcBef>
              <a:spcAft>
                <a:spcPts val="0"/>
              </a:spcAft>
              <a:buClr>
                <a:schemeClr val="accent2"/>
              </a:buClr>
              <a:buSzPts val="1100"/>
              <a:buChar char="■"/>
              <a:defRPr>
                <a:solidFill>
                  <a:schemeClr val="accent2"/>
                </a:solidFill>
              </a:defRPr>
            </a:lvl6pPr>
            <a:lvl7pPr marL="3200400" lvl="6" indent="-298450" algn="l">
              <a:lnSpc>
                <a:spcPct val="115000"/>
              </a:lnSpc>
              <a:spcBef>
                <a:spcPts val="1600"/>
              </a:spcBef>
              <a:spcAft>
                <a:spcPts val="0"/>
              </a:spcAft>
              <a:buClr>
                <a:schemeClr val="accent2"/>
              </a:buClr>
              <a:buSzPts val="1100"/>
              <a:buChar char="●"/>
              <a:defRPr>
                <a:solidFill>
                  <a:schemeClr val="accent2"/>
                </a:solidFill>
              </a:defRPr>
            </a:lvl7pPr>
            <a:lvl8pPr marL="3657600" lvl="7" indent="-298450" algn="l">
              <a:lnSpc>
                <a:spcPct val="115000"/>
              </a:lnSpc>
              <a:spcBef>
                <a:spcPts val="1600"/>
              </a:spcBef>
              <a:spcAft>
                <a:spcPts val="0"/>
              </a:spcAft>
              <a:buClr>
                <a:schemeClr val="accent2"/>
              </a:buClr>
              <a:buSzPts val="1100"/>
              <a:buChar char="○"/>
              <a:defRPr>
                <a:solidFill>
                  <a:schemeClr val="accent2"/>
                </a:solidFill>
              </a:defRPr>
            </a:lvl8pPr>
            <a:lvl9pPr marL="4114800" lvl="8" indent="-298450" algn="l">
              <a:lnSpc>
                <a:spcPct val="115000"/>
              </a:lnSpc>
              <a:spcBef>
                <a:spcPts val="1600"/>
              </a:spcBef>
              <a:spcAft>
                <a:spcPts val="1600"/>
              </a:spcAft>
              <a:buClr>
                <a:schemeClr val="accent2"/>
              </a:buClr>
              <a:buSzPts val="1100"/>
              <a:buChar char="■"/>
              <a:defRPr>
                <a:solidFill>
                  <a:schemeClr val="accent2"/>
                </a:solidFill>
              </a:defRPr>
            </a:lvl9pPr>
          </a:lstStyle>
          <a:p>
            <a:endParaRPr/>
          </a:p>
        </p:txBody>
      </p:sp>
      <p:sp>
        <p:nvSpPr>
          <p:cNvPr id="115" name="Google Shape;115;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
        <p:cNvGrpSpPr/>
        <p:nvPr/>
      </p:nvGrpSpPr>
      <p:grpSpPr>
        <a:xfrm>
          <a:off x="0" y="0"/>
          <a:ext cx="0" cy="0"/>
          <a:chOff x="0" y="0"/>
          <a:chExt cx="0" cy="0"/>
        </a:xfrm>
      </p:grpSpPr>
      <p:sp>
        <p:nvSpPr>
          <p:cNvPr id="117" name="Google Shape;11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1_Title and Content 3">
    <p:spTree>
      <p:nvGrpSpPr>
        <p:cNvPr id="1" name="Shape 118"/>
        <p:cNvGrpSpPr/>
        <p:nvPr/>
      </p:nvGrpSpPr>
      <p:grpSpPr>
        <a:xfrm>
          <a:off x="0" y="0"/>
          <a:ext cx="0" cy="0"/>
          <a:chOff x="0" y="0"/>
          <a:chExt cx="0" cy="0"/>
        </a:xfrm>
      </p:grpSpPr>
      <p:sp>
        <p:nvSpPr>
          <p:cNvPr id="119" name="Google Shape;119;p18"/>
          <p:cNvSpPr/>
          <p:nvPr/>
        </p:nvSpPr>
        <p:spPr>
          <a:xfrm>
            <a:off x="-2" y="581187"/>
            <a:ext cx="9144000" cy="511445"/>
          </a:xfrm>
          <a:prstGeom prst="rect">
            <a:avLst/>
          </a:prstGeom>
          <a:solidFill>
            <a:srgbClr val="070E63"/>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20" name="Google Shape;120;p18"/>
          <p:cNvSpPr txBox="1">
            <a:spLocks noGrp="1"/>
          </p:cNvSpPr>
          <p:nvPr>
            <p:ph type="title"/>
          </p:nvPr>
        </p:nvSpPr>
        <p:spPr>
          <a:xfrm>
            <a:off x="628650" y="620872"/>
            <a:ext cx="7873254" cy="4584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200"/>
              <a:buFont typeface="Avenir"/>
              <a:buNone/>
              <a:defRPr sz="240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1" name="Google Shape;121;p18"/>
          <p:cNvPicPr preferRelativeResize="0"/>
          <p:nvPr/>
        </p:nvPicPr>
        <p:blipFill rotWithShape="1">
          <a:blip r:embed="rId2">
            <a:alphaModFix/>
          </a:blip>
          <a:srcRect/>
          <a:stretch/>
        </p:blipFill>
        <p:spPr>
          <a:xfrm>
            <a:off x="7692888" y="4811327"/>
            <a:ext cx="973801" cy="239344"/>
          </a:xfrm>
          <a:prstGeom prst="rect">
            <a:avLst/>
          </a:prstGeom>
          <a:noFill/>
          <a:ln>
            <a:noFill/>
          </a:ln>
        </p:spPr>
      </p:pic>
      <p:cxnSp>
        <p:nvCxnSpPr>
          <p:cNvPr id="122" name="Google Shape;122;p18"/>
          <p:cNvCxnSpPr/>
          <p:nvPr/>
        </p:nvCxnSpPr>
        <p:spPr>
          <a:xfrm rot="10800000">
            <a:off x="8767354" y="4852359"/>
            <a:ext cx="0" cy="198313"/>
          </a:xfrm>
          <a:prstGeom prst="straightConnector1">
            <a:avLst/>
          </a:prstGeom>
          <a:noFill/>
          <a:ln w="9525" cap="flat" cmpd="sng">
            <a:solidFill>
              <a:srgbClr val="BFBFBF"/>
            </a:solidFill>
            <a:prstDash val="solid"/>
            <a:miter lim="800000"/>
            <a:headEnd type="none" w="sm" len="sm"/>
            <a:tailEnd type="none" w="sm" len="sm"/>
          </a:ln>
        </p:spPr>
      </p:cxnSp>
      <p:sp>
        <p:nvSpPr>
          <p:cNvPr id="123" name="Google Shape;123;p18"/>
          <p:cNvSpPr txBox="1">
            <a:spLocks noGrp="1"/>
          </p:cNvSpPr>
          <p:nvPr>
            <p:ph type="sldNum" idx="12"/>
          </p:nvPr>
        </p:nvSpPr>
        <p:spPr>
          <a:xfrm>
            <a:off x="8787232" y="4826897"/>
            <a:ext cx="449746"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
              <a:t>‹#›</a:t>
            </a:fld>
            <a:endParaRPr/>
          </a:p>
        </p:txBody>
      </p:sp>
      <p:sp>
        <p:nvSpPr>
          <p:cNvPr id="124" name="Google Shape;12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5" name="Google Shape;125;p18"/>
          <p:cNvSpPr>
            <a:spLocks noGrp="1"/>
          </p:cNvSpPr>
          <p:nvPr>
            <p:ph type="pic" idx="2"/>
          </p:nvPr>
        </p:nvSpPr>
        <p:spPr>
          <a:xfrm>
            <a:off x="628649" y="1462368"/>
            <a:ext cx="2340896" cy="289447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6" name="Google Shape;126;p18"/>
          <p:cNvSpPr>
            <a:spLocks noGrp="1"/>
          </p:cNvSpPr>
          <p:nvPr>
            <p:ph type="pic" idx="3"/>
          </p:nvPr>
        </p:nvSpPr>
        <p:spPr>
          <a:xfrm>
            <a:off x="3404330" y="1462368"/>
            <a:ext cx="2340896" cy="289447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7" name="Google Shape;127;p18"/>
          <p:cNvSpPr>
            <a:spLocks noGrp="1"/>
          </p:cNvSpPr>
          <p:nvPr>
            <p:ph type="pic" idx="4"/>
          </p:nvPr>
        </p:nvSpPr>
        <p:spPr>
          <a:xfrm>
            <a:off x="6161008" y="1462368"/>
            <a:ext cx="2340896" cy="289447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cxnSp>
        <p:nvCxnSpPr>
          <p:cNvPr id="128" name="Google Shape;128;p18"/>
          <p:cNvCxnSpPr/>
          <p:nvPr/>
        </p:nvCxnSpPr>
        <p:spPr>
          <a:xfrm rot="10800000">
            <a:off x="3198777" y="1462368"/>
            <a:ext cx="0" cy="2894479"/>
          </a:xfrm>
          <a:prstGeom prst="straightConnector1">
            <a:avLst/>
          </a:prstGeom>
          <a:noFill/>
          <a:ln w="9525" cap="flat" cmpd="sng">
            <a:solidFill>
              <a:srgbClr val="BFBFBF"/>
            </a:solidFill>
            <a:prstDash val="solid"/>
            <a:miter lim="800000"/>
            <a:headEnd type="none" w="sm" len="sm"/>
            <a:tailEnd type="none" w="sm" len="sm"/>
          </a:ln>
        </p:spPr>
      </p:cxnSp>
      <p:cxnSp>
        <p:nvCxnSpPr>
          <p:cNvPr id="129" name="Google Shape;129;p18"/>
          <p:cNvCxnSpPr/>
          <p:nvPr/>
        </p:nvCxnSpPr>
        <p:spPr>
          <a:xfrm rot="10800000">
            <a:off x="5962148" y="1462368"/>
            <a:ext cx="0" cy="2894479"/>
          </a:xfrm>
          <a:prstGeom prst="straightConnector1">
            <a:avLst/>
          </a:prstGeom>
          <a:noFill/>
          <a:ln w="9525" cap="flat" cmpd="sng">
            <a:solidFill>
              <a:srgbClr val="BFBFBF"/>
            </a:solidFill>
            <a:prstDash val="solid"/>
            <a:miter lim="800000"/>
            <a:headEnd type="none" w="sm" len="sm"/>
            <a:tailEnd type="none" w="sm" len="sm"/>
          </a:ln>
        </p:spPr>
      </p:cxnSp>
      <p:grpSp>
        <p:nvGrpSpPr>
          <p:cNvPr id="130" name="Google Shape;130;p18"/>
          <p:cNvGrpSpPr/>
          <p:nvPr/>
        </p:nvGrpSpPr>
        <p:grpSpPr>
          <a:xfrm>
            <a:off x="0" y="1092632"/>
            <a:ext cx="9144000" cy="73137"/>
            <a:chOff x="0" y="553414"/>
            <a:chExt cx="9610164" cy="152586"/>
          </a:xfrm>
        </p:grpSpPr>
        <p:sp>
          <p:nvSpPr>
            <p:cNvPr id="131" name="Google Shape;131;p18"/>
            <p:cNvSpPr/>
            <p:nvPr/>
          </p:nvSpPr>
          <p:spPr>
            <a:xfrm>
              <a:off x="4805082" y="553416"/>
              <a:ext cx="2402541" cy="152584"/>
            </a:xfrm>
            <a:prstGeom prst="rect">
              <a:avLst/>
            </a:prstGeom>
            <a:solidFill>
              <a:srgbClr val="F2A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2" name="Google Shape;132;p18"/>
            <p:cNvSpPr/>
            <p:nvPr/>
          </p:nvSpPr>
          <p:spPr>
            <a:xfrm>
              <a:off x="2402541" y="553416"/>
              <a:ext cx="2402541" cy="152584"/>
            </a:xfrm>
            <a:prstGeom prst="rect">
              <a:avLst/>
            </a:prstGeom>
            <a:solidFill>
              <a:srgbClr val="1F8D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3" name="Google Shape;133;p18"/>
            <p:cNvSpPr/>
            <p:nvPr/>
          </p:nvSpPr>
          <p:spPr>
            <a:xfrm>
              <a:off x="7207623" y="553414"/>
              <a:ext cx="2402541" cy="152584"/>
            </a:xfrm>
            <a:prstGeom prst="rect">
              <a:avLst/>
            </a:prstGeom>
            <a:solidFill>
              <a:srgbClr val="5008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4" name="Google Shape;134;p18"/>
            <p:cNvSpPr/>
            <p:nvPr/>
          </p:nvSpPr>
          <p:spPr>
            <a:xfrm>
              <a:off x="0" y="553416"/>
              <a:ext cx="2402541" cy="152584"/>
            </a:xfrm>
            <a:prstGeom prst="rect">
              <a:avLst/>
            </a:prstGeom>
            <a:solidFill>
              <a:srgbClr val="B111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0" y="4514765"/>
            <a:ext cx="9144000" cy="663523"/>
          </a:xfrm>
          <a:prstGeom prst="rect">
            <a:avLst/>
          </a:prstGeom>
          <a:solidFill>
            <a:srgbClr val="070E63"/>
          </a:solidFill>
          <a:ln>
            <a:noFill/>
          </a:ln>
        </p:spPr>
        <p:txBody>
          <a:bodyPr spcFirstLastPara="1" wrap="square" lIns="68550" tIns="34275" rIns="68550" bIns="34275"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11" name="Google Shape;11;p2"/>
          <p:cNvSpPr txBox="1">
            <a:spLocks noGrp="1"/>
          </p:cNvSpPr>
          <p:nvPr>
            <p:ph type="ctrTitle"/>
          </p:nvPr>
        </p:nvSpPr>
        <p:spPr>
          <a:xfrm>
            <a:off x="645461" y="1136111"/>
            <a:ext cx="7906869" cy="1790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70E63"/>
              </a:buClr>
              <a:buSzPts val="6000"/>
              <a:buFont typeface="Avenir"/>
              <a:buNone/>
              <a:defRPr sz="4500" b="0" i="0">
                <a:solidFill>
                  <a:srgbClr val="070E63"/>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2"/>
          <p:cNvSpPr txBox="1">
            <a:spLocks noGrp="1"/>
          </p:cNvSpPr>
          <p:nvPr>
            <p:ph type="subTitle" idx="1"/>
          </p:nvPr>
        </p:nvSpPr>
        <p:spPr>
          <a:xfrm>
            <a:off x="645461" y="3022761"/>
            <a:ext cx="6858000" cy="1241822"/>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Clr>
                <a:srgbClr val="070E63"/>
              </a:buClr>
              <a:buSzPts val="1800"/>
              <a:buNone/>
              <a:defRPr sz="1350">
                <a:solidFill>
                  <a:srgbClr val="070E63"/>
                </a:solidFill>
                <a:latin typeface="Avenir"/>
                <a:ea typeface="Avenir"/>
                <a:cs typeface="Avenir"/>
                <a:sym typeface="Avenir"/>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pic>
        <p:nvPicPr>
          <p:cNvPr id="13" name="Google Shape;13;p2"/>
          <p:cNvPicPr preferRelativeResize="0"/>
          <p:nvPr/>
        </p:nvPicPr>
        <p:blipFill rotWithShape="1">
          <a:blip r:embed="rId2">
            <a:alphaModFix/>
          </a:blip>
          <a:srcRect/>
          <a:stretch/>
        </p:blipFill>
        <p:spPr>
          <a:xfrm>
            <a:off x="712694" y="1063811"/>
            <a:ext cx="2832816" cy="696258"/>
          </a:xfrm>
          <a:prstGeom prst="rect">
            <a:avLst/>
          </a:prstGeom>
          <a:noFill/>
          <a:ln>
            <a:noFill/>
          </a:ln>
        </p:spPr>
      </p:pic>
      <p:pic>
        <p:nvPicPr>
          <p:cNvPr id="14" name="Google Shape;14;p2"/>
          <p:cNvPicPr preferRelativeResize="0"/>
          <p:nvPr/>
        </p:nvPicPr>
        <p:blipFill rotWithShape="1">
          <a:blip r:embed="rId3">
            <a:alphaModFix/>
          </a:blip>
          <a:srcRect l="-8765" t="23679" r="35923" b="23560"/>
          <a:stretch/>
        </p:blipFill>
        <p:spPr>
          <a:xfrm>
            <a:off x="6302743" y="0"/>
            <a:ext cx="2841257" cy="1543050"/>
          </a:xfrm>
          <a:prstGeom prst="rect">
            <a:avLst/>
          </a:prstGeom>
          <a:noFill/>
          <a:ln>
            <a:noFill/>
          </a:ln>
        </p:spPr>
      </p:pic>
      <p:cxnSp>
        <p:nvCxnSpPr>
          <p:cNvPr id="15" name="Google Shape;15;p2"/>
          <p:cNvCxnSpPr/>
          <p:nvPr/>
        </p:nvCxnSpPr>
        <p:spPr>
          <a:xfrm>
            <a:off x="734792" y="2044906"/>
            <a:ext cx="2810718" cy="0"/>
          </a:xfrm>
          <a:prstGeom prst="straightConnector1">
            <a:avLst/>
          </a:prstGeom>
          <a:noFill/>
          <a:ln w="9525" cap="flat" cmpd="sng">
            <a:solidFill>
              <a:srgbClr val="BFBFBF"/>
            </a:solidFill>
            <a:prstDash val="solid"/>
            <a:miter lim="800000"/>
            <a:headEnd type="none" w="sm" len="sm"/>
            <a:tailEnd type="none" w="sm" len="sm"/>
          </a:ln>
        </p:spPr>
      </p:cxnSp>
      <p:grpSp>
        <p:nvGrpSpPr>
          <p:cNvPr id="16" name="Google Shape;16;p2"/>
          <p:cNvGrpSpPr/>
          <p:nvPr/>
        </p:nvGrpSpPr>
        <p:grpSpPr>
          <a:xfrm>
            <a:off x="0" y="4478195"/>
            <a:ext cx="9144000" cy="73137"/>
            <a:chOff x="0" y="553414"/>
            <a:chExt cx="9610164" cy="152586"/>
          </a:xfrm>
        </p:grpSpPr>
        <p:sp>
          <p:nvSpPr>
            <p:cNvPr id="17" name="Google Shape;17;p2"/>
            <p:cNvSpPr/>
            <p:nvPr/>
          </p:nvSpPr>
          <p:spPr>
            <a:xfrm>
              <a:off x="4805082" y="553416"/>
              <a:ext cx="2402541" cy="152584"/>
            </a:xfrm>
            <a:prstGeom prst="rect">
              <a:avLst/>
            </a:prstGeom>
            <a:solidFill>
              <a:srgbClr val="F2A900"/>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18" name="Google Shape;18;p2"/>
            <p:cNvSpPr/>
            <p:nvPr/>
          </p:nvSpPr>
          <p:spPr>
            <a:xfrm>
              <a:off x="2402541" y="553416"/>
              <a:ext cx="2402541" cy="152584"/>
            </a:xfrm>
            <a:prstGeom prst="rect">
              <a:avLst/>
            </a:prstGeom>
            <a:solidFill>
              <a:srgbClr val="1F8DA2"/>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19" name="Google Shape;19;p2"/>
            <p:cNvSpPr/>
            <p:nvPr/>
          </p:nvSpPr>
          <p:spPr>
            <a:xfrm>
              <a:off x="7207623" y="553414"/>
              <a:ext cx="2402541" cy="152584"/>
            </a:xfrm>
            <a:prstGeom prst="rect">
              <a:avLst/>
            </a:prstGeom>
            <a:solidFill>
              <a:srgbClr val="500878"/>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20" name="Google Shape;20;p2"/>
            <p:cNvSpPr/>
            <p:nvPr/>
          </p:nvSpPr>
          <p:spPr>
            <a:xfrm>
              <a:off x="0" y="553416"/>
              <a:ext cx="2402541" cy="152584"/>
            </a:xfrm>
            <a:prstGeom prst="rect">
              <a:avLst/>
            </a:prstGeom>
            <a:solidFill>
              <a:srgbClr val="B11116"/>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grpSp>
      <p:pic>
        <p:nvPicPr>
          <p:cNvPr id="21" name="Google Shape;21;p2" descr="Image result for WAN IFRA logo"/>
          <p:cNvPicPr preferRelativeResize="0"/>
          <p:nvPr/>
        </p:nvPicPr>
        <p:blipFill rotWithShape="1">
          <a:blip r:embed="rId4">
            <a:alphaModFix/>
          </a:blip>
          <a:srcRect/>
          <a:stretch/>
        </p:blipFill>
        <p:spPr>
          <a:xfrm>
            <a:off x="6744658" y="4127423"/>
            <a:ext cx="753281" cy="274320"/>
          </a:xfrm>
          <a:prstGeom prst="rect">
            <a:avLst/>
          </a:prstGeom>
          <a:noFill/>
          <a:ln>
            <a:noFill/>
          </a:ln>
        </p:spPr>
      </p:pic>
      <p:pic>
        <p:nvPicPr>
          <p:cNvPr id="22" name="Google Shape;22;p2" descr="Image result for SIDA logo"/>
          <p:cNvPicPr preferRelativeResize="0"/>
          <p:nvPr/>
        </p:nvPicPr>
        <p:blipFill rotWithShape="1">
          <a:blip r:embed="rId5">
            <a:alphaModFix/>
          </a:blip>
          <a:srcRect/>
          <a:stretch/>
        </p:blipFill>
        <p:spPr>
          <a:xfrm>
            <a:off x="7591974" y="3924556"/>
            <a:ext cx="548640" cy="548640"/>
          </a:xfrm>
          <a:prstGeom prst="rect">
            <a:avLst/>
          </a:prstGeom>
          <a:noFill/>
          <a:ln>
            <a:noFill/>
          </a:ln>
        </p:spPr>
      </p:pic>
      <p:pic>
        <p:nvPicPr>
          <p:cNvPr id="23" name="Google Shape;23;p2" descr="Image result for norwegian ministry of foreign affairs logo"/>
          <p:cNvPicPr preferRelativeResize="0"/>
          <p:nvPr/>
        </p:nvPicPr>
        <p:blipFill rotWithShape="1">
          <a:blip r:embed="rId6">
            <a:alphaModFix/>
          </a:blip>
          <a:srcRect/>
          <a:stretch/>
        </p:blipFill>
        <p:spPr>
          <a:xfrm>
            <a:off x="8234650" y="3953104"/>
            <a:ext cx="791309" cy="411480"/>
          </a:xfrm>
          <a:prstGeom prst="rect">
            <a:avLst/>
          </a:prstGeom>
          <a:noFill/>
          <a:ln>
            <a:noFill/>
          </a:ln>
        </p:spPr>
      </p:pic>
    </p:spTree>
    <p:extLst>
      <p:ext uri="{BB962C8B-B14F-4D97-AF65-F5344CB8AC3E}">
        <p14:creationId xmlns:p14="http://schemas.microsoft.com/office/powerpoint/2010/main" val="514029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
        <p:cNvGrpSpPr/>
        <p:nvPr/>
      </p:nvGrpSpPr>
      <p:grpSpPr>
        <a:xfrm>
          <a:off x="0" y="0"/>
          <a:ext cx="0" cy="0"/>
          <a:chOff x="0" y="0"/>
          <a:chExt cx="0" cy="0"/>
        </a:xfrm>
      </p:grpSpPr>
      <p:sp>
        <p:nvSpPr>
          <p:cNvPr id="25" name="Google Shape;25;p3"/>
          <p:cNvSpPr/>
          <p:nvPr/>
        </p:nvSpPr>
        <p:spPr>
          <a:xfrm>
            <a:off x="0" y="581187"/>
            <a:ext cx="9144000" cy="511445"/>
          </a:xfrm>
          <a:prstGeom prst="rect">
            <a:avLst/>
          </a:prstGeom>
          <a:solidFill>
            <a:srgbClr val="070E63"/>
          </a:solidFill>
          <a:ln>
            <a:noFill/>
          </a:ln>
        </p:spPr>
        <p:txBody>
          <a:bodyPr spcFirstLastPara="1" wrap="square" lIns="68550" tIns="34275" rIns="68550" bIns="34275"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26" name="Google Shape;26;p3"/>
          <p:cNvSpPr txBox="1">
            <a:spLocks noGrp="1"/>
          </p:cNvSpPr>
          <p:nvPr>
            <p:ph type="title"/>
          </p:nvPr>
        </p:nvSpPr>
        <p:spPr>
          <a:xfrm>
            <a:off x="628650" y="620872"/>
            <a:ext cx="7886700" cy="4584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200"/>
              <a:buFont typeface="Avenir"/>
              <a:buNone/>
              <a:defRPr sz="240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628650" y="1245991"/>
            <a:ext cx="7886700" cy="3263504"/>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750"/>
              </a:spcBef>
              <a:spcAft>
                <a:spcPts val="0"/>
              </a:spcAft>
              <a:buClr>
                <a:srgbClr val="070E63"/>
              </a:buClr>
              <a:buSzPts val="1600"/>
              <a:buChar char="•"/>
              <a:defRPr sz="1200">
                <a:solidFill>
                  <a:srgbClr val="070E63"/>
                </a:solidFill>
                <a:latin typeface="Avenir"/>
                <a:ea typeface="Avenir"/>
                <a:cs typeface="Avenir"/>
                <a:sym typeface="Avenir"/>
              </a:defRPr>
            </a:lvl1pPr>
            <a:lvl2pPr marL="914400" lvl="1" indent="-317500" algn="l">
              <a:lnSpc>
                <a:spcPct val="90000"/>
              </a:lnSpc>
              <a:spcBef>
                <a:spcPts val="375"/>
              </a:spcBef>
              <a:spcAft>
                <a:spcPts val="0"/>
              </a:spcAft>
              <a:buClr>
                <a:srgbClr val="070E63"/>
              </a:buClr>
              <a:buSzPts val="1400"/>
              <a:buChar char="•"/>
              <a:defRPr sz="1050">
                <a:solidFill>
                  <a:srgbClr val="070E63"/>
                </a:solidFill>
                <a:latin typeface="Avenir"/>
                <a:ea typeface="Avenir"/>
                <a:cs typeface="Avenir"/>
                <a:sym typeface="Avenir"/>
              </a:defRPr>
            </a:lvl2pPr>
            <a:lvl3pPr marL="1371600" lvl="2" indent="-304800" algn="l">
              <a:lnSpc>
                <a:spcPct val="90000"/>
              </a:lnSpc>
              <a:spcBef>
                <a:spcPts val="375"/>
              </a:spcBef>
              <a:spcAft>
                <a:spcPts val="0"/>
              </a:spcAft>
              <a:buClr>
                <a:srgbClr val="070E63"/>
              </a:buClr>
              <a:buSzPts val="1200"/>
              <a:buChar char="•"/>
              <a:defRPr sz="900">
                <a:solidFill>
                  <a:srgbClr val="070E63"/>
                </a:solidFill>
                <a:latin typeface="Avenir"/>
                <a:ea typeface="Avenir"/>
                <a:cs typeface="Avenir"/>
                <a:sym typeface="Avenir"/>
              </a:defRPr>
            </a:lvl3pPr>
            <a:lvl4pPr marL="1828800" lvl="3" indent="-298450" algn="l">
              <a:lnSpc>
                <a:spcPct val="90000"/>
              </a:lnSpc>
              <a:spcBef>
                <a:spcPts val="375"/>
              </a:spcBef>
              <a:spcAft>
                <a:spcPts val="0"/>
              </a:spcAft>
              <a:buClr>
                <a:srgbClr val="070E63"/>
              </a:buClr>
              <a:buSzPts val="1100"/>
              <a:buChar char="•"/>
              <a:defRPr sz="825">
                <a:solidFill>
                  <a:srgbClr val="070E63"/>
                </a:solidFill>
                <a:latin typeface="Avenir"/>
                <a:ea typeface="Avenir"/>
                <a:cs typeface="Avenir"/>
                <a:sym typeface="Avenir"/>
              </a:defRPr>
            </a:lvl4pPr>
            <a:lvl5pPr marL="2286000" lvl="4" indent="-298450" algn="l">
              <a:lnSpc>
                <a:spcPct val="90000"/>
              </a:lnSpc>
              <a:spcBef>
                <a:spcPts val="375"/>
              </a:spcBef>
              <a:spcAft>
                <a:spcPts val="0"/>
              </a:spcAft>
              <a:buClr>
                <a:srgbClr val="070E63"/>
              </a:buClr>
              <a:buSzPts val="1100"/>
              <a:buChar char="•"/>
              <a:defRPr sz="825">
                <a:solidFill>
                  <a:srgbClr val="070E63"/>
                </a:solidFill>
                <a:latin typeface="Avenir"/>
                <a:ea typeface="Avenir"/>
                <a:cs typeface="Avenir"/>
                <a:sym typeface="Aveni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8" name="Google Shape;28;p3"/>
          <p:cNvPicPr preferRelativeResize="0"/>
          <p:nvPr/>
        </p:nvPicPr>
        <p:blipFill rotWithShape="1">
          <a:blip r:embed="rId2">
            <a:alphaModFix/>
          </a:blip>
          <a:srcRect/>
          <a:stretch/>
        </p:blipFill>
        <p:spPr>
          <a:xfrm>
            <a:off x="7692888" y="4811327"/>
            <a:ext cx="973801" cy="239344"/>
          </a:xfrm>
          <a:prstGeom prst="rect">
            <a:avLst/>
          </a:prstGeom>
          <a:noFill/>
          <a:ln>
            <a:noFill/>
          </a:ln>
        </p:spPr>
      </p:pic>
      <p:cxnSp>
        <p:nvCxnSpPr>
          <p:cNvPr id="29" name="Google Shape;29;p3"/>
          <p:cNvCxnSpPr/>
          <p:nvPr/>
        </p:nvCxnSpPr>
        <p:spPr>
          <a:xfrm rot="10800000">
            <a:off x="8767354" y="4852359"/>
            <a:ext cx="0" cy="198313"/>
          </a:xfrm>
          <a:prstGeom prst="straightConnector1">
            <a:avLst/>
          </a:prstGeom>
          <a:noFill/>
          <a:ln w="9525" cap="flat" cmpd="sng">
            <a:solidFill>
              <a:srgbClr val="BFBFBF"/>
            </a:solidFill>
            <a:prstDash val="solid"/>
            <a:miter lim="800000"/>
            <a:headEnd type="none" w="sm" len="sm"/>
            <a:tailEnd type="none" w="sm" len="sm"/>
          </a:ln>
        </p:spPr>
      </p:cxnSp>
      <p:sp>
        <p:nvSpPr>
          <p:cNvPr id="30" name="Google Shape;30;p3"/>
          <p:cNvSpPr txBox="1">
            <a:spLocks noGrp="1"/>
          </p:cNvSpPr>
          <p:nvPr>
            <p:ph type="sldNum" idx="12"/>
          </p:nvPr>
        </p:nvSpPr>
        <p:spPr>
          <a:xfrm>
            <a:off x="8787232" y="4826897"/>
            <a:ext cx="449746"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9pPr>
          </a:lstStyle>
          <a:p>
            <a:fld id="{00000000-1234-1234-1234-123412341234}" type="slidenum">
              <a:rPr lang="en"/>
              <a:pPr/>
              <a:t>‹#›</a:t>
            </a:fld>
            <a:endParaRPr/>
          </a:p>
        </p:txBody>
      </p:sp>
      <p:sp>
        <p:nvSpPr>
          <p:cNvPr id="31" name="Google Shape;3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grpSp>
        <p:nvGrpSpPr>
          <p:cNvPr id="32" name="Google Shape;32;p3"/>
          <p:cNvGrpSpPr/>
          <p:nvPr/>
        </p:nvGrpSpPr>
        <p:grpSpPr>
          <a:xfrm>
            <a:off x="0" y="1079323"/>
            <a:ext cx="9144000" cy="73137"/>
            <a:chOff x="0" y="553414"/>
            <a:chExt cx="9610164" cy="152586"/>
          </a:xfrm>
        </p:grpSpPr>
        <p:sp>
          <p:nvSpPr>
            <p:cNvPr id="33" name="Google Shape;33;p3"/>
            <p:cNvSpPr/>
            <p:nvPr/>
          </p:nvSpPr>
          <p:spPr>
            <a:xfrm>
              <a:off x="4805082" y="553416"/>
              <a:ext cx="2402541" cy="152584"/>
            </a:xfrm>
            <a:prstGeom prst="rect">
              <a:avLst/>
            </a:prstGeom>
            <a:solidFill>
              <a:srgbClr val="F2A900"/>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34" name="Google Shape;34;p3"/>
            <p:cNvSpPr/>
            <p:nvPr/>
          </p:nvSpPr>
          <p:spPr>
            <a:xfrm>
              <a:off x="2402541" y="553416"/>
              <a:ext cx="2402541" cy="152584"/>
            </a:xfrm>
            <a:prstGeom prst="rect">
              <a:avLst/>
            </a:prstGeom>
            <a:solidFill>
              <a:srgbClr val="1F8DA2"/>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35" name="Google Shape;35;p3"/>
            <p:cNvSpPr/>
            <p:nvPr/>
          </p:nvSpPr>
          <p:spPr>
            <a:xfrm>
              <a:off x="7207623" y="553414"/>
              <a:ext cx="2402541" cy="152584"/>
            </a:xfrm>
            <a:prstGeom prst="rect">
              <a:avLst/>
            </a:prstGeom>
            <a:solidFill>
              <a:srgbClr val="500878"/>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36" name="Google Shape;36;p3"/>
            <p:cNvSpPr/>
            <p:nvPr/>
          </p:nvSpPr>
          <p:spPr>
            <a:xfrm>
              <a:off x="0" y="553416"/>
              <a:ext cx="2402541" cy="152584"/>
            </a:xfrm>
            <a:prstGeom prst="rect">
              <a:avLst/>
            </a:prstGeom>
            <a:solidFill>
              <a:srgbClr val="B11116"/>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332808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7"/>
        <p:cNvGrpSpPr/>
        <p:nvPr/>
      </p:nvGrpSpPr>
      <p:grpSpPr>
        <a:xfrm>
          <a:off x="0" y="0"/>
          <a:ext cx="0" cy="0"/>
          <a:chOff x="0" y="0"/>
          <a:chExt cx="0" cy="0"/>
        </a:xfrm>
      </p:grpSpPr>
      <p:sp>
        <p:nvSpPr>
          <p:cNvPr id="38" name="Google Shape;38;p4"/>
          <p:cNvSpPr/>
          <p:nvPr/>
        </p:nvSpPr>
        <p:spPr>
          <a:xfrm>
            <a:off x="-1" y="581187"/>
            <a:ext cx="4801965" cy="511445"/>
          </a:xfrm>
          <a:prstGeom prst="rect">
            <a:avLst/>
          </a:prstGeom>
          <a:solidFill>
            <a:srgbClr val="070E63"/>
          </a:solidFill>
          <a:ln>
            <a:noFill/>
          </a:ln>
        </p:spPr>
        <p:txBody>
          <a:bodyPr spcFirstLastPara="1" wrap="square" lIns="68550" tIns="34275" rIns="68550" bIns="34275"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39" name="Google Shape;39;p4"/>
          <p:cNvSpPr txBox="1">
            <a:spLocks noGrp="1"/>
          </p:cNvSpPr>
          <p:nvPr>
            <p:ph type="title"/>
          </p:nvPr>
        </p:nvSpPr>
        <p:spPr>
          <a:xfrm>
            <a:off x="628650" y="620872"/>
            <a:ext cx="4141694" cy="4584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200"/>
              <a:buFont typeface="Avenir"/>
              <a:buNone/>
              <a:defRPr sz="240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
          <p:cNvSpPr txBox="1">
            <a:spLocks noGrp="1"/>
          </p:cNvSpPr>
          <p:nvPr>
            <p:ph type="body" idx="1"/>
          </p:nvPr>
        </p:nvSpPr>
        <p:spPr>
          <a:xfrm>
            <a:off x="628650" y="1245991"/>
            <a:ext cx="4173314" cy="3263504"/>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750"/>
              </a:spcBef>
              <a:spcAft>
                <a:spcPts val="0"/>
              </a:spcAft>
              <a:buClr>
                <a:srgbClr val="070E63"/>
              </a:buClr>
              <a:buSzPts val="1600"/>
              <a:buChar char="•"/>
              <a:defRPr sz="1200">
                <a:solidFill>
                  <a:srgbClr val="070E63"/>
                </a:solidFill>
                <a:latin typeface="Avenir"/>
                <a:ea typeface="Avenir"/>
                <a:cs typeface="Avenir"/>
                <a:sym typeface="Avenir"/>
              </a:defRPr>
            </a:lvl1pPr>
            <a:lvl2pPr marL="914400" lvl="1" indent="-317500" algn="l">
              <a:lnSpc>
                <a:spcPct val="90000"/>
              </a:lnSpc>
              <a:spcBef>
                <a:spcPts val="375"/>
              </a:spcBef>
              <a:spcAft>
                <a:spcPts val="0"/>
              </a:spcAft>
              <a:buClr>
                <a:srgbClr val="070E63"/>
              </a:buClr>
              <a:buSzPts val="1400"/>
              <a:buChar char="•"/>
              <a:defRPr sz="1050">
                <a:solidFill>
                  <a:srgbClr val="070E63"/>
                </a:solidFill>
                <a:latin typeface="Avenir"/>
                <a:ea typeface="Avenir"/>
                <a:cs typeface="Avenir"/>
                <a:sym typeface="Avenir"/>
              </a:defRPr>
            </a:lvl2pPr>
            <a:lvl3pPr marL="1371600" lvl="2" indent="-304800" algn="l">
              <a:lnSpc>
                <a:spcPct val="90000"/>
              </a:lnSpc>
              <a:spcBef>
                <a:spcPts val="375"/>
              </a:spcBef>
              <a:spcAft>
                <a:spcPts val="0"/>
              </a:spcAft>
              <a:buClr>
                <a:srgbClr val="070E63"/>
              </a:buClr>
              <a:buSzPts val="1200"/>
              <a:buChar char="•"/>
              <a:defRPr sz="900">
                <a:solidFill>
                  <a:srgbClr val="070E63"/>
                </a:solidFill>
                <a:latin typeface="Avenir"/>
                <a:ea typeface="Avenir"/>
                <a:cs typeface="Avenir"/>
                <a:sym typeface="Avenir"/>
              </a:defRPr>
            </a:lvl3pPr>
            <a:lvl4pPr marL="1828800" lvl="3" indent="-298450" algn="l">
              <a:lnSpc>
                <a:spcPct val="90000"/>
              </a:lnSpc>
              <a:spcBef>
                <a:spcPts val="375"/>
              </a:spcBef>
              <a:spcAft>
                <a:spcPts val="0"/>
              </a:spcAft>
              <a:buClr>
                <a:srgbClr val="070E63"/>
              </a:buClr>
              <a:buSzPts val="1100"/>
              <a:buChar char="•"/>
              <a:defRPr sz="825">
                <a:solidFill>
                  <a:srgbClr val="070E63"/>
                </a:solidFill>
                <a:latin typeface="Avenir"/>
                <a:ea typeface="Avenir"/>
                <a:cs typeface="Avenir"/>
                <a:sym typeface="Avenir"/>
              </a:defRPr>
            </a:lvl4pPr>
            <a:lvl5pPr marL="2286000" lvl="4" indent="-298450" algn="l">
              <a:lnSpc>
                <a:spcPct val="90000"/>
              </a:lnSpc>
              <a:spcBef>
                <a:spcPts val="375"/>
              </a:spcBef>
              <a:spcAft>
                <a:spcPts val="0"/>
              </a:spcAft>
              <a:buClr>
                <a:srgbClr val="070E63"/>
              </a:buClr>
              <a:buSzPts val="1100"/>
              <a:buChar char="•"/>
              <a:defRPr sz="825">
                <a:solidFill>
                  <a:srgbClr val="070E63"/>
                </a:solidFill>
                <a:latin typeface="Avenir"/>
                <a:ea typeface="Avenir"/>
                <a:cs typeface="Avenir"/>
                <a:sym typeface="Aveni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41" name="Google Shape;41;p4"/>
          <p:cNvPicPr preferRelativeResize="0"/>
          <p:nvPr/>
        </p:nvPicPr>
        <p:blipFill rotWithShape="1">
          <a:blip r:embed="rId2">
            <a:alphaModFix/>
          </a:blip>
          <a:srcRect/>
          <a:stretch/>
        </p:blipFill>
        <p:spPr>
          <a:xfrm>
            <a:off x="7692888" y="4811327"/>
            <a:ext cx="973801" cy="239344"/>
          </a:xfrm>
          <a:prstGeom prst="rect">
            <a:avLst/>
          </a:prstGeom>
          <a:noFill/>
          <a:ln>
            <a:noFill/>
          </a:ln>
        </p:spPr>
      </p:pic>
      <p:cxnSp>
        <p:nvCxnSpPr>
          <p:cNvPr id="42" name="Google Shape;42;p4"/>
          <p:cNvCxnSpPr/>
          <p:nvPr/>
        </p:nvCxnSpPr>
        <p:spPr>
          <a:xfrm rot="10800000">
            <a:off x="8767354" y="4852359"/>
            <a:ext cx="0" cy="198313"/>
          </a:xfrm>
          <a:prstGeom prst="straightConnector1">
            <a:avLst/>
          </a:prstGeom>
          <a:noFill/>
          <a:ln w="9525" cap="flat" cmpd="sng">
            <a:solidFill>
              <a:srgbClr val="BFBFBF"/>
            </a:solidFill>
            <a:prstDash val="solid"/>
            <a:miter lim="800000"/>
            <a:headEnd type="none" w="sm" len="sm"/>
            <a:tailEnd type="none" w="sm" len="sm"/>
          </a:ln>
        </p:spPr>
      </p:cxnSp>
      <p:sp>
        <p:nvSpPr>
          <p:cNvPr id="43" name="Google Shape;43;p4"/>
          <p:cNvSpPr txBox="1">
            <a:spLocks noGrp="1"/>
          </p:cNvSpPr>
          <p:nvPr>
            <p:ph type="sldNum" idx="12"/>
          </p:nvPr>
        </p:nvSpPr>
        <p:spPr>
          <a:xfrm>
            <a:off x="8787232" y="4826897"/>
            <a:ext cx="449746"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9pPr>
          </a:lstStyle>
          <a:p>
            <a:fld id="{00000000-1234-1234-1234-123412341234}" type="slidenum">
              <a:rPr lang="en"/>
              <a:pPr/>
              <a:t>‹#›</a:t>
            </a:fld>
            <a:endParaRPr/>
          </a:p>
        </p:txBody>
      </p:sp>
      <p:sp>
        <p:nvSpPr>
          <p:cNvPr id="44" name="Google Shape;44;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4"/>
          <p:cNvSpPr>
            <a:spLocks noGrp="1"/>
          </p:cNvSpPr>
          <p:nvPr>
            <p:ph type="pic" idx="2"/>
          </p:nvPr>
        </p:nvSpPr>
        <p:spPr>
          <a:xfrm>
            <a:off x="5123329" y="620872"/>
            <a:ext cx="4020671" cy="388862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grpSp>
        <p:nvGrpSpPr>
          <p:cNvPr id="46" name="Google Shape;46;p4"/>
          <p:cNvGrpSpPr/>
          <p:nvPr/>
        </p:nvGrpSpPr>
        <p:grpSpPr>
          <a:xfrm>
            <a:off x="0" y="1075006"/>
            <a:ext cx="4800600" cy="73137"/>
            <a:chOff x="0" y="553414"/>
            <a:chExt cx="9610164" cy="152586"/>
          </a:xfrm>
        </p:grpSpPr>
        <p:sp>
          <p:nvSpPr>
            <p:cNvPr id="47" name="Google Shape;47;p4"/>
            <p:cNvSpPr/>
            <p:nvPr/>
          </p:nvSpPr>
          <p:spPr>
            <a:xfrm>
              <a:off x="4805082" y="553416"/>
              <a:ext cx="2402541" cy="152584"/>
            </a:xfrm>
            <a:prstGeom prst="rect">
              <a:avLst/>
            </a:prstGeom>
            <a:solidFill>
              <a:srgbClr val="F2A900"/>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48" name="Google Shape;48;p4"/>
            <p:cNvSpPr/>
            <p:nvPr/>
          </p:nvSpPr>
          <p:spPr>
            <a:xfrm>
              <a:off x="2402541" y="553416"/>
              <a:ext cx="2402541" cy="152584"/>
            </a:xfrm>
            <a:prstGeom prst="rect">
              <a:avLst/>
            </a:prstGeom>
            <a:solidFill>
              <a:srgbClr val="1F8DA2"/>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49" name="Google Shape;49;p4"/>
            <p:cNvSpPr/>
            <p:nvPr/>
          </p:nvSpPr>
          <p:spPr>
            <a:xfrm>
              <a:off x="7207623" y="553414"/>
              <a:ext cx="2402541" cy="152584"/>
            </a:xfrm>
            <a:prstGeom prst="rect">
              <a:avLst/>
            </a:prstGeom>
            <a:solidFill>
              <a:srgbClr val="500878"/>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50" name="Google Shape;50;p4"/>
            <p:cNvSpPr/>
            <p:nvPr/>
          </p:nvSpPr>
          <p:spPr>
            <a:xfrm>
              <a:off x="0" y="553416"/>
              <a:ext cx="2402541" cy="152584"/>
            </a:xfrm>
            <a:prstGeom prst="rect">
              <a:avLst/>
            </a:prstGeom>
            <a:solidFill>
              <a:srgbClr val="B11116"/>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863076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1"/>
        <p:cNvGrpSpPr/>
        <p:nvPr/>
      </p:nvGrpSpPr>
      <p:grpSpPr>
        <a:xfrm>
          <a:off x="0" y="0"/>
          <a:ext cx="0" cy="0"/>
          <a:chOff x="0" y="0"/>
          <a:chExt cx="0" cy="0"/>
        </a:xfrm>
      </p:grpSpPr>
      <p:sp>
        <p:nvSpPr>
          <p:cNvPr id="52" name="Google Shape;52;p5"/>
          <p:cNvSpPr/>
          <p:nvPr/>
        </p:nvSpPr>
        <p:spPr>
          <a:xfrm>
            <a:off x="0" y="0"/>
            <a:ext cx="9144000" cy="5143500"/>
          </a:xfrm>
          <a:prstGeom prst="rect">
            <a:avLst/>
          </a:prstGeom>
          <a:solidFill>
            <a:srgbClr val="070E63"/>
          </a:solidFill>
          <a:ln>
            <a:noFill/>
          </a:ln>
        </p:spPr>
        <p:txBody>
          <a:bodyPr spcFirstLastPara="1" wrap="square" lIns="68550" tIns="34275" rIns="68550" bIns="34275"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53" name="Google Shape;53;p5"/>
          <p:cNvSpPr txBox="1">
            <a:spLocks noGrp="1"/>
          </p:cNvSpPr>
          <p:nvPr>
            <p:ph type="title"/>
          </p:nvPr>
        </p:nvSpPr>
        <p:spPr>
          <a:xfrm>
            <a:off x="623888" y="1501974"/>
            <a:ext cx="7886700" cy="213955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5400"/>
              <a:buFont typeface="Avenir"/>
              <a:buNone/>
              <a:defRPr sz="405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4" name="Google Shape;54;p5"/>
          <p:cNvPicPr preferRelativeResize="0"/>
          <p:nvPr/>
        </p:nvPicPr>
        <p:blipFill rotWithShape="1">
          <a:blip r:embed="rId2">
            <a:alphaModFix/>
          </a:blip>
          <a:srcRect r="26840" b="46022"/>
          <a:stretch/>
        </p:blipFill>
        <p:spPr>
          <a:xfrm>
            <a:off x="6590654" y="3731010"/>
            <a:ext cx="2553347" cy="1412490"/>
          </a:xfrm>
          <a:prstGeom prst="rect">
            <a:avLst/>
          </a:prstGeom>
          <a:noFill/>
          <a:ln>
            <a:noFill/>
          </a:ln>
        </p:spPr>
      </p:pic>
    </p:spTree>
    <p:extLst>
      <p:ext uri="{BB962C8B-B14F-4D97-AF65-F5344CB8AC3E}">
        <p14:creationId xmlns:p14="http://schemas.microsoft.com/office/powerpoint/2010/main" val="1908231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7"/>
        <p:cNvGrpSpPr/>
        <p:nvPr/>
      </p:nvGrpSpPr>
      <p:grpSpPr>
        <a:xfrm>
          <a:off x="0" y="0"/>
          <a:ext cx="0" cy="0"/>
          <a:chOff x="0" y="0"/>
          <a:chExt cx="0" cy="0"/>
        </a:xfrm>
      </p:grpSpPr>
      <p:sp>
        <p:nvSpPr>
          <p:cNvPr id="38" name="Google Shape;38;p4"/>
          <p:cNvSpPr/>
          <p:nvPr/>
        </p:nvSpPr>
        <p:spPr>
          <a:xfrm>
            <a:off x="-1" y="581187"/>
            <a:ext cx="4801965" cy="511445"/>
          </a:xfrm>
          <a:prstGeom prst="rect">
            <a:avLst/>
          </a:prstGeom>
          <a:solidFill>
            <a:srgbClr val="070E63"/>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9" name="Google Shape;39;p4"/>
          <p:cNvSpPr txBox="1">
            <a:spLocks noGrp="1"/>
          </p:cNvSpPr>
          <p:nvPr>
            <p:ph type="title"/>
          </p:nvPr>
        </p:nvSpPr>
        <p:spPr>
          <a:xfrm>
            <a:off x="628650" y="620872"/>
            <a:ext cx="4141694" cy="4584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200"/>
              <a:buFont typeface="Avenir"/>
              <a:buNone/>
              <a:defRPr sz="240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
          <p:cNvSpPr txBox="1">
            <a:spLocks noGrp="1"/>
          </p:cNvSpPr>
          <p:nvPr>
            <p:ph type="body" idx="1"/>
          </p:nvPr>
        </p:nvSpPr>
        <p:spPr>
          <a:xfrm>
            <a:off x="628650" y="1245991"/>
            <a:ext cx="4173314" cy="3263504"/>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750"/>
              </a:spcBef>
              <a:spcAft>
                <a:spcPts val="0"/>
              </a:spcAft>
              <a:buClr>
                <a:srgbClr val="070E63"/>
              </a:buClr>
              <a:buSzPts val="1600"/>
              <a:buChar char="•"/>
              <a:defRPr sz="1200">
                <a:solidFill>
                  <a:srgbClr val="070E63"/>
                </a:solidFill>
                <a:latin typeface="Avenir"/>
                <a:ea typeface="Avenir"/>
                <a:cs typeface="Avenir"/>
                <a:sym typeface="Avenir"/>
              </a:defRPr>
            </a:lvl1pPr>
            <a:lvl2pPr marL="914400" lvl="1" indent="-317500" algn="l">
              <a:lnSpc>
                <a:spcPct val="90000"/>
              </a:lnSpc>
              <a:spcBef>
                <a:spcPts val="375"/>
              </a:spcBef>
              <a:spcAft>
                <a:spcPts val="0"/>
              </a:spcAft>
              <a:buClr>
                <a:srgbClr val="070E63"/>
              </a:buClr>
              <a:buSzPts val="1400"/>
              <a:buChar char="•"/>
              <a:defRPr sz="1050">
                <a:solidFill>
                  <a:srgbClr val="070E63"/>
                </a:solidFill>
                <a:latin typeface="Avenir"/>
                <a:ea typeface="Avenir"/>
                <a:cs typeface="Avenir"/>
                <a:sym typeface="Avenir"/>
              </a:defRPr>
            </a:lvl2pPr>
            <a:lvl3pPr marL="1371600" lvl="2" indent="-304800" algn="l">
              <a:lnSpc>
                <a:spcPct val="90000"/>
              </a:lnSpc>
              <a:spcBef>
                <a:spcPts val="375"/>
              </a:spcBef>
              <a:spcAft>
                <a:spcPts val="0"/>
              </a:spcAft>
              <a:buClr>
                <a:srgbClr val="070E63"/>
              </a:buClr>
              <a:buSzPts val="1200"/>
              <a:buChar char="•"/>
              <a:defRPr sz="900">
                <a:solidFill>
                  <a:srgbClr val="070E63"/>
                </a:solidFill>
                <a:latin typeface="Avenir"/>
                <a:ea typeface="Avenir"/>
                <a:cs typeface="Avenir"/>
                <a:sym typeface="Avenir"/>
              </a:defRPr>
            </a:lvl3pPr>
            <a:lvl4pPr marL="1828800" lvl="3" indent="-298450" algn="l">
              <a:lnSpc>
                <a:spcPct val="90000"/>
              </a:lnSpc>
              <a:spcBef>
                <a:spcPts val="375"/>
              </a:spcBef>
              <a:spcAft>
                <a:spcPts val="0"/>
              </a:spcAft>
              <a:buClr>
                <a:srgbClr val="070E63"/>
              </a:buClr>
              <a:buSzPts val="1100"/>
              <a:buChar char="•"/>
              <a:defRPr sz="825">
                <a:solidFill>
                  <a:srgbClr val="070E63"/>
                </a:solidFill>
                <a:latin typeface="Avenir"/>
                <a:ea typeface="Avenir"/>
                <a:cs typeface="Avenir"/>
                <a:sym typeface="Avenir"/>
              </a:defRPr>
            </a:lvl4pPr>
            <a:lvl5pPr marL="2286000" lvl="4" indent="-298450" algn="l">
              <a:lnSpc>
                <a:spcPct val="90000"/>
              </a:lnSpc>
              <a:spcBef>
                <a:spcPts val="375"/>
              </a:spcBef>
              <a:spcAft>
                <a:spcPts val="0"/>
              </a:spcAft>
              <a:buClr>
                <a:srgbClr val="070E63"/>
              </a:buClr>
              <a:buSzPts val="1100"/>
              <a:buChar char="•"/>
              <a:defRPr sz="825">
                <a:solidFill>
                  <a:srgbClr val="070E63"/>
                </a:solidFill>
                <a:latin typeface="Avenir"/>
                <a:ea typeface="Avenir"/>
                <a:cs typeface="Avenir"/>
                <a:sym typeface="Aveni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41" name="Google Shape;41;p4"/>
          <p:cNvPicPr preferRelativeResize="0"/>
          <p:nvPr/>
        </p:nvPicPr>
        <p:blipFill rotWithShape="1">
          <a:blip r:embed="rId2">
            <a:alphaModFix/>
          </a:blip>
          <a:srcRect/>
          <a:stretch/>
        </p:blipFill>
        <p:spPr>
          <a:xfrm>
            <a:off x="7692888" y="4811327"/>
            <a:ext cx="973801" cy="239344"/>
          </a:xfrm>
          <a:prstGeom prst="rect">
            <a:avLst/>
          </a:prstGeom>
          <a:noFill/>
          <a:ln>
            <a:noFill/>
          </a:ln>
        </p:spPr>
      </p:pic>
      <p:cxnSp>
        <p:nvCxnSpPr>
          <p:cNvPr id="42" name="Google Shape;42;p4"/>
          <p:cNvCxnSpPr/>
          <p:nvPr/>
        </p:nvCxnSpPr>
        <p:spPr>
          <a:xfrm rot="10800000">
            <a:off x="8767354" y="4852359"/>
            <a:ext cx="0" cy="198313"/>
          </a:xfrm>
          <a:prstGeom prst="straightConnector1">
            <a:avLst/>
          </a:prstGeom>
          <a:noFill/>
          <a:ln w="9525" cap="flat" cmpd="sng">
            <a:solidFill>
              <a:srgbClr val="BFBFBF"/>
            </a:solidFill>
            <a:prstDash val="solid"/>
            <a:miter lim="800000"/>
            <a:headEnd type="none" w="sm" len="sm"/>
            <a:tailEnd type="none" w="sm" len="sm"/>
          </a:ln>
        </p:spPr>
      </p:cxnSp>
      <p:sp>
        <p:nvSpPr>
          <p:cNvPr id="43" name="Google Shape;43;p4"/>
          <p:cNvSpPr txBox="1">
            <a:spLocks noGrp="1"/>
          </p:cNvSpPr>
          <p:nvPr>
            <p:ph type="sldNum" idx="12"/>
          </p:nvPr>
        </p:nvSpPr>
        <p:spPr>
          <a:xfrm>
            <a:off x="8787232" y="4826897"/>
            <a:ext cx="449746"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
              <a:t>‹#›</a:t>
            </a:fld>
            <a:endParaRPr/>
          </a:p>
        </p:txBody>
      </p:sp>
      <p:sp>
        <p:nvSpPr>
          <p:cNvPr id="44" name="Google Shape;44;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4"/>
          <p:cNvSpPr>
            <a:spLocks noGrp="1"/>
          </p:cNvSpPr>
          <p:nvPr>
            <p:ph type="pic" idx="2"/>
          </p:nvPr>
        </p:nvSpPr>
        <p:spPr>
          <a:xfrm>
            <a:off x="5123329" y="620872"/>
            <a:ext cx="4020671" cy="388862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grpSp>
        <p:nvGrpSpPr>
          <p:cNvPr id="46" name="Google Shape;46;p4"/>
          <p:cNvGrpSpPr/>
          <p:nvPr/>
        </p:nvGrpSpPr>
        <p:grpSpPr>
          <a:xfrm>
            <a:off x="0" y="1075006"/>
            <a:ext cx="4800600" cy="73137"/>
            <a:chOff x="0" y="553414"/>
            <a:chExt cx="9610164" cy="152586"/>
          </a:xfrm>
        </p:grpSpPr>
        <p:sp>
          <p:nvSpPr>
            <p:cNvPr id="47" name="Google Shape;47;p4"/>
            <p:cNvSpPr/>
            <p:nvPr/>
          </p:nvSpPr>
          <p:spPr>
            <a:xfrm>
              <a:off x="4805082" y="553416"/>
              <a:ext cx="2402541" cy="152584"/>
            </a:xfrm>
            <a:prstGeom prst="rect">
              <a:avLst/>
            </a:prstGeom>
            <a:solidFill>
              <a:srgbClr val="F2A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 name="Google Shape;48;p4"/>
            <p:cNvSpPr/>
            <p:nvPr/>
          </p:nvSpPr>
          <p:spPr>
            <a:xfrm>
              <a:off x="2402541" y="553416"/>
              <a:ext cx="2402541" cy="152584"/>
            </a:xfrm>
            <a:prstGeom prst="rect">
              <a:avLst/>
            </a:prstGeom>
            <a:solidFill>
              <a:srgbClr val="1F8D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9" name="Google Shape;49;p4"/>
            <p:cNvSpPr/>
            <p:nvPr/>
          </p:nvSpPr>
          <p:spPr>
            <a:xfrm>
              <a:off x="7207623" y="553414"/>
              <a:ext cx="2402541" cy="152584"/>
            </a:xfrm>
            <a:prstGeom prst="rect">
              <a:avLst/>
            </a:prstGeom>
            <a:solidFill>
              <a:srgbClr val="5008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0" name="Google Shape;50;p4"/>
            <p:cNvSpPr/>
            <p:nvPr/>
          </p:nvSpPr>
          <p:spPr>
            <a:xfrm>
              <a:off x="0" y="553416"/>
              <a:ext cx="2402541" cy="152584"/>
            </a:xfrm>
            <a:prstGeom prst="rect">
              <a:avLst/>
            </a:prstGeom>
            <a:solidFill>
              <a:srgbClr val="B111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5"/>
        <p:cNvGrpSpPr/>
        <p:nvPr/>
      </p:nvGrpSpPr>
      <p:grpSpPr>
        <a:xfrm>
          <a:off x="0" y="0"/>
          <a:ext cx="0" cy="0"/>
          <a:chOff x="0" y="0"/>
          <a:chExt cx="0" cy="0"/>
        </a:xfrm>
      </p:grpSpPr>
      <p:pic>
        <p:nvPicPr>
          <p:cNvPr id="56" name="Google Shape;56;p6"/>
          <p:cNvPicPr preferRelativeResize="0"/>
          <p:nvPr/>
        </p:nvPicPr>
        <p:blipFill rotWithShape="1">
          <a:blip r:embed="rId2">
            <a:alphaModFix/>
          </a:blip>
          <a:srcRect/>
          <a:stretch/>
        </p:blipFill>
        <p:spPr>
          <a:xfrm>
            <a:off x="7692888" y="4811327"/>
            <a:ext cx="973801" cy="239344"/>
          </a:xfrm>
          <a:prstGeom prst="rect">
            <a:avLst/>
          </a:prstGeom>
          <a:noFill/>
          <a:ln>
            <a:noFill/>
          </a:ln>
        </p:spPr>
      </p:pic>
      <p:cxnSp>
        <p:nvCxnSpPr>
          <p:cNvPr id="57" name="Google Shape;57;p6"/>
          <p:cNvCxnSpPr/>
          <p:nvPr/>
        </p:nvCxnSpPr>
        <p:spPr>
          <a:xfrm rot="10800000">
            <a:off x="8767354" y="4852359"/>
            <a:ext cx="0" cy="198313"/>
          </a:xfrm>
          <a:prstGeom prst="straightConnector1">
            <a:avLst/>
          </a:prstGeom>
          <a:noFill/>
          <a:ln w="9525" cap="flat" cmpd="sng">
            <a:solidFill>
              <a:srgbClr val="BFBFBF"/>
            </a:solidFill>
            <a:prstDash val="solid"/>
            <a:miter lim="800000"/>
            <a:headEnd type="none" w="sm" len="sm"/>
            <a:tailEnd type="none" w="sm" len="sm"/>
          </a:ln>
        </p:spPr>
      </p:cxnSp>
      <p:sp>
        <p:nvSpPr>
          <p:cNvPr id="58" name="Google Shape;58;p6"/>
          <p:cNvSpPr txBox="1">
            <a:spLocks noGrp="1"/>
          </p:cNvSpPr>
          <p:nvPr>
            <p:ph type="sldNum" idx="12"/>
          </p:nvPr>
        </p:nvSpPr>
        <p:spPr>
          <a:xfrm>
            <a:off x="8787232" y="4826897"/>
            <a:ext cx="449746"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9pPr>
          </a:lstStyle>
          <a:p>
            <a:fld id="{00000000-1234-1234-1234-123412341234}" type="slidenum">
              <a:rPr lang="en"/>
              <a:pPr/>
              <a:t>‹#›</a:t>
            </a:fld>
            <a:endParaRPr/>
          </a:p>
        </p:txBody>
      </p:sp>
      <p:sp>
        <p:nvSpPr>
          <p:cNvPr id="59" name="Google Shape;5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6"/>
          <p:cNvSpPr>
            <a:spLocks noGrp="1"/>
          </p:cNvSpPr>
          <p:nvPr>
            <p:ph type="pic" idx="2"/>
          </p:nvPr>
        </p:nvSpPr>
        <p:spPr>
          <a:xfrm>
            <a:off x="0" y="1"/>
            <a:ext cx="9144000" cy="450812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1" name="Google Shape;61;p6"/>
          <p:cNvSpPr/>
          <p:nvPr/>
        </p:nvSpPr>
        <p:spPr>
          <a:xfrm>
            <a:off x="0" y="4509459"/>
            <a:ext cx="9144000" cy="119692"/>
          </a:xfrm>
          <a:prstGeom prst="rect">
            <a:avLst/>
          </a:prstGeom>
          <a:solidFill>
            <a:srgbClr val="070E63"/>
          </a:solidFill>
          <a:ln>
            <a:noFill/>
          </a:ln>
        </p:spPr>
        <p:txBody>
          <a:bodyPr spcFirstLastPara="1" wrap="square" lIns="68550" tIns="34275" rIns="68550" bIns="34275" anchor="ctr" anchorCtr="0">
            <a:noAutofit/>
          </a:bodyPr>
          <a:lstStyle/>
          <a:p>
            <a:pPr algn="ctr">
              <a:buSzPts val="1400"/>
            </a:pPr>
            <a:endParaRPr sz="1050">
              <a:solidFill>
                <a:srgbClr val="FFFFFF"/>
              </a:solidFill>
            </a:endParaRPr>
          </a:p>
        </p:txBody>
      </p:sp>
      <p:grpSp>
        <p:nvGrpSpPr>
          <p:cNvPr id="62" name="Google Shape;62;p6"/>
          <p:cNvGrpSpPr/>
          <p:nvPr/>
        </p:nvGrpSpPr>
        <p:grpSpPr>
          <a:xfrm>
            <a:off x="0" y="4623545"/>
            <a:ext cx="9144000" cy="73137"/>
            <a:chOff x="0" y="553414"/>
            <a:chExt cx="9610164" cy="152586"/>
          </a:xfrm>
        </p:grpSpPr>
        <p:sp>
          <p:nvSpPr>
            <p:cNvPr id="63" name="Google Shape;63;p6"/>
            <p:cNvSpPr/>
            <p:nvPr/>
          </p:nvSpPr>
          <p:spPr>
            <a:xfrm>
              <a:off x="4805082" y="553416"/>
              <a:ext cx="2402541" cy="152584"/>
            </a:xfrm>
            <a:prstGeom prst="rect">
              <a:avLst/>
            </a:prstGeom>
            <a:solidFill>
              <a:srgbClr val="F2A900"/>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64" name="Google Shape;64;p6"/>
            <p:cNvSpPr/>
            <p:nvPr/>
          </p:nvSpPr>
          <p:spPr>
            <a:xfrm>
              <a:off x="2402541" y="553416"/>
              <a:ext cx="2402541" cy="152584"/>
            </a:xfrm>
            <a:prstGeom prst="rect">
              <a:avLst/>
            </a:prstGeom>
            <a:solidFill>
              <a:srgbClr val="1F8DA2"/>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65" name="Google Shape;65;p6"/>
            <p:cNvSpPr/>
            <p:nvPr/>
          </p:nvSpPr>
          <p:spPr>
            <a:xfrm>
              <a:off x="7207623" y="553414"/>
              <a:ext cx="2402541" cy="152584"/>
            </a:xfrm>
            <a:prstGeom prst="rect">
              <a:avLst/>
            </a:prstGeom>
            <a:solidFill>
              <a:srgbClr val="500878"/>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66" name="Google Shape;66;p6"/>
            <p:cNvSpPr/>
            <p:nvPr/>
          </p:nvSpPr>
          <p:spPr>
            <a:xfrm>
              <a:off x="0" y="553416"/>
              <a:ext cx="2402541" cy="152584"/>
            </a:xfrm>
            <a:prstGeom prst="rect">
              <a:avLst/>
            </a:prstGeom>
            <a:solidFill>
              <a:srgbClr val="B11116"/>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515771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cSld name="1_Title slide">
    <p:bg>
      <p:bgPr>
        <a:solidFill>
          <a:schemeClr val="dk1"/>
        </a:solidFill>
        <a:effectLst/>
      </p:bgPr>
    </p:bg>
    <p:spTree>
      <p:nvGrpSpPr>
        <p:cNvPr id="1" name="Shape 67"/>
        <p:cNvGrpSpPr/>
        <p:nvPr/>
      </p:nvGrpSpPr>
      <p:grpSpPr>
        <a:xfrm>
          <a:off x="0" y="0"/>
          <a:ext cx="0" cy="0"/>
          <a:chOff x="0" y="0"/>
          <a:chExt cx="0" cy="0"/>
        </a:xfrm>
      </p:grpSpPr>
      <p:sp>
        <p:nvSpPr>
          <p:cNvPr id="68" name="Google Shape;68;p7"/>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69" name="Google Shape;69;p7"/>
          <p:cNvSpPr txBox="1">
            <a:spLocks noGrp="1"/>
          </p:cNvSpPr>
          <p:nvPr>
            <p:ph type="ctrTitle"/>
          </p:nvPr>
        </p:nvSpPr>
        <p:spPr>
          <a:xfrm>
            <a:off x="311700" y="539725"/>
            <a:ext cx="8520600" cy="1282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70" name="Google Shape;70;p7"/>
          <p:cNvSpPr txBox="1">
            <a:spLocks noGrp="1"/>
          </p:cNvSpPr>
          <p:nvPr>
            <p:ph type="subTitle" idx="1"/>
          </p:nvPr>
        </p:nvSpPr>
        <p:spPr>
          <a:xfrm>
            <a:off x="311700" y="1878560"/>
            <a:ext cx="4242600" cy="738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2"/>
              </a:buClr>
              <a:buSzPts val="1600"/>
              <a:buNone/>
              <a:defRPr sz="1600">
                <a:solidFill>
                  <a:schemeClr val="lt2"/>
                </a:solidFill>
              </a:defRPr>
            </a:lvl1pPr>
            <a:lvl2pPr lvl="1" algn="l">
              <a:lnSpc>
                <a:spcPct val="100000"/>
              </a:lnSpc>
              <a:spcBef>
                <a:spcPts val="0"/>
              </a:spcBef>
              <a:spcAft>
                <a:spcPts val="0"/>
              </a:spcAft>
              <a:buClr>
                <a:schemeClr val="lt2"/>
              </a:buClr>
              <a:buSzPts val="1600"/>
              <a:buNone/>
              <a:defRPr sz="1600">
                <a:solidFill>
                  <a:schemeClr val="lt2"/>
                </a:solidFill>
              </a:defRPr>
            </a:lvl2pPr>
            <a:lvl3pPr lvl="2" algn="l">
              <a:lnSpc>
                <a:spcPct val="100000"/>
              </a:lnSpc>
              <a:spcBef>
                <a:spcPts val="0"/>
              </a:spcBef>
              <a:spcAft>
                <a:spcPts val="0"/>
              </a:spcAft>
              <a:buClr>
                <a:schemeClr val="lt2"/>
              </a:buClr>
              <a:buSzPts val="1600"/>
              <a:buNone/>
              <a:defRPr sz="1600">
                <a:solidFill>
                  <a:schemeClr val="lt2"/>
                </a:solidFill>
              </a:defRPr>
            </a:lvl3pPr>
            <a:lvl4pPr lvl="3" algn="l">
              <a:lnSpc>
                <a:spcPct val="100000"/>
              </a:lnSpc>
              <a:spcBef>
                <a:spcPts val="0"/>
              </a:spcBef>
              <a:spcAft>
                <a:spcPts val="0"/>
              </a:spcAft>
              <a:buClr>
                <a:schemeClr val="lt2"/>
              </a:buClr>
              <a:buSzPts val="1600"/>
              <a:buNone/>
              <a:defRPr sz="1600">
                <a:solidFill>
                  <a:schemeClr val="lt2"/>
                </a:solidFill>
              </a:defRPr>
            </a:lvl4pPr>
            <a:lvl5pPr lvl="4" algn="l">
              <a:lnSpc>
                <a:spcPct val="100000"/>
              </a:lnSpc>
              <a:spcBef>
                <a:spcPts val="0"/>
              </a:spcBef>
              <a:spcAft>
                <a:spcPts val="0"/>
              </a:spcAft>
              <a:buClr>
                <a:schemeClr val="lt2"/>
              </a:buClr>
              <a:buSzPts val="1600"/>
              <a:buNone/>
              <a:defRPr sz="1600">
                <a:solidFill>
                  <a:schemeClr val="lt2"/>
                </a:solidFill>
              </a:defRPr>
            </a:lvl5pPr>
            <a:lvl6pPr lvl="5" algn="l">
              <a:lnSpc>
                <a:spcPct val="100000"/>
              </a:lnSpc>
              <a:spcBef>
                <a:spcPts val="0"/>
              </a:spcBef>
              <a:spcAft>
                <a:spcPts val="0"/>
              </a:spcAft>
              <a:buClr>
                <a:schemeClr val="lt2"/>
              </a:buClr>
              <a:buSzPts val="1600"/>
              <a:buNone/>
              <a:defRPr sz="1600">
                <a:solidFill>
                  <a:schemeClr val="lt2"/>
                </a:solidFill>
              </a:defRPr>
            </a:lvl6pPr>
            <a:lvl7pPr lvl="6" algn="l">
              <a:lnSpc>
                <a:spcPct val="100000"/>
              </a:lnSpc>
              <a:spcBef>
                <a:spcPts val="0"/>
              </a:spcBef>
              <a:spcAft>
                <a:spcPts val="0"/>
              </a:spcAft>
              <a:buClr>
                <a:schemeClr val="lt2"/>
              </a:buClr>
              <a:buSzPts val="1600"/>
              <a:buNone/>
              <a:defRPr sz="1600">
                <a:solidFill>
                  <a:schemeClr val="lt2"/>
                </a:solidFill>
              </a:defRPr>
            </a:lvl7pPr>
            <a:lvl8pPr lvl="7" algn="l">
              <a:lnSpc>
                <a:spcPct val="100000"/>
              </a:lnSpc>
              <a:spcBef>
                <a:spcPts val="0"/>
              </a:spcBef>
              <a:spcAft>
                <a:spcPts val="0"/>
              </a:spcAft>
              <a:buClr>
                <a:schemeClr val="lt2"/>
              </a:buClr>
              <a:buSzPts val="1600"/>
              <a:buNone/>
              <a:defRPr sz="1600">
                <a:solidFill>
                  <a:schemeClr val="lt2"/>
                </a:solidFill>
              </a:defRPr>
            </a:lvl8pPr>
            <a:lvl9pPr lvl="8" algn="l">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71" name="Google Shape;7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3544667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accent3"/>
        </a:solidFill>
        <a:effectLst/>
      </p:bgPr>
    </p:bg>
    <p:spTree>
      <p:nvGrpSpPr>
        <p:cNvPr id="1" name="Shape 72"/>
        <p:cNvGrpSpPr/>
        <p:nvPr/>
      </p:nvGrpSpPr>
      <p:grpSpPr>
        <a:xfrm>
          <a:off x="0" y="0"/>
          <a:ext cx="0" cy="0"/>
          <a:chOff x="0" y="0"/>
          <a:chExt cx="0" cy="0"/>
        </a:xfrm>
      </p:grpSpPr>
      <p:sp>
        <p:nvSpPr>
          <p:cNvPr id="73" name="Google Shape;73;p8"/>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74" name="Google Shape;74;p8"/>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75" name="Google Shape;75;p8"/>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76" name="Google Shape;76;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fld id="{00000000-1234-1234-1234-123412341234}" type="slidenum">
              <a:rPr lang="en">
                <a:solidFill>
                  <a:srgbClr val="002F4A"/>
                </a:solidFill>
              </a:rPr>
              <a:pPr/>
              <a:t>‹#›</a:t>
            </a:fld>
            <a:endParaRPr>
              <a:solidFill>
                <a:srgbClr val="002F4A"/>
              </a:solidFill>
            </a:endParaRPr>
          </a:p>
        </p:txBody>
      </p:sp>
    </p:spTree>
    <p:extLst>
      <p:ext uri="{BB962C8B-B14F-4D97-AF65-F5344CB8AC3E}">
        <p14:creationId xmlns:p14="http://schemas.microsoft.com/office/powerpoint/2010/main" val="3072242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9"/>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a:buSzPts val="1400"/>
            </a:pPr>
            <a:endParaRPr/>
          </a:p>
        </p:txBody>
      </p:sp>
      <p:sp>
        <p:nvSpPr>
          <p:cNvPr id="79" name="Google Shape;79;p9"/>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80" name="Google Shape;80;p9"/>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81" name="Google Shape;81;p9"/>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82" name="Google Shape;82;p9"/>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83" name="Google Shape;83;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2300150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4"/>
        <p:cNvGrpSpPr/>
        <p:nvPr/>
      </p:nvGrpSpPr>
      <p:grpSpPr>
        <a:xfrm>
          <a:off x="0" y="0"/>
          <a:ext cx="0" cy="0"/>
          <a:chOff x="0" y="0"/>
          <a:chExt cx="0" cy="0"/>
        </a:xfrm>
      </p:grpSpPr>
      <p:sp>
        <p:nvSpPr>
          <p:cNvPr id="85" name="Google Shape;85;p10"/>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a:buSzPts val="1400"/>
            </a:pPr>
            <a:endParaRPr/>
          </a:p>
        </p:txBody>
      </p:sp>
      <p:sp>
        <p:nvSpPr>
          <p:cNvPr id="86" name="Google Shape;86;p10"/>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87" name="Google Shape;87;p10"/>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88" name="Google Shape;88;p10"/>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89" name="Google Shape;89;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3567911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0"/>
        <p:cNvGrpSpPr/>
        <p:nvPr/>
      </p:nvGrpSpPr>
      <p:grpSpPr>
        <a:xfrm>
          <a:off x="0" y="0"/>
          <a:ext cx="0" cy="0"/>
          <a:chOff x="0" y="0"/>
          <a:chExt cx="0" cy="0"/>
        </a:xfrm>
      </p:grpSpPr>
      <p:sp>
        <p:nvSpPr>
          <p:cNvPr id="91" name="Google Shape;91;p11"/>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a:buSzPts val="1400"/>
            </a:pPr>
            <a:endParaRPr/>
          </a:p>
        </p:txBody>
      </p:sp>
      <p:sp>
        <p:nvSpPr>
          <p:cNvPr id="92" name="Google Shape;92;p11"/>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93" name="Google Shape;93;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1002363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4"/>
        <p:cNvGrpSpPr/>
        <p:nvPr/>
      </p:nvGrpSpPr>
      <p:grpSpPr>
        <a:xfrm>
          <a:off x="0" y="0"/>
          <a:ext cx="0" cy="0"/>
          <a:chOff x="0" y="0"/>
          <a:chExt cx="0" cy="0"/>
        </a:xfrm>
      </p:grpSpPr>
      <p:sp>
        <p:nvSpPr>
          <p:cNvPr id="95" name="Google Shape;95;p12"/>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a:buSzPts val="1400"/>
            </a:pPr>
            <a:endParaRPr/>
          </a:p>
        </p:txBody>
      </p:sp>
      <p:sp>
        <p:nvSpPr>
          <p:cNvPr id="96" name="Google Shape;96;p12"/>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97" name="Google Shape;97;p12"/>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chemeClr val="accent2"/>
              </a:buClr>
              <a:buSzPts val="1300"/>
              <a:buChar char="●"/>
              <a:defRPr>
                <a:solidFill>
                  <a:schemeClr val="accent2"/>
                </a:solidFill>
              </a:defRPr>
            </a:lvl1pPr>
            <a:lvl2pPr marL="914400" lvl="1" indent="-298450" algn="l">
              <a:lnSpc>
                <a:spcPct val="115000"/>
              </a:lnSpc>
              <a:spcBef>
                <a:spcPts val="1600"/>
              </a:spcBef>
              <a:spcAft>
                <a:spcPts val="0"/>
              </a:spcAft>
              <a:buClr>
                <a:schemeClr val="accent2"/>
              </a:buClr>
              <a:buSzPts val="1100"/>
              <a:buChar char="○"/>
              <a:defRPr>
                <a:solidFill>
                  <a:schemeClr val="accent2"/>
                </a:solidFill>
              </a:defRPr>
            </a:lvl2pPr>
            <a:lvl3pPr marL="1371600" lvl="2" indent="-298450" algn="l">
              <a:lnSpc>
                <a:spcPct val="115000"/>
              </a:lnSpc>
              <a:spcBef>
                <a:spcPts val="1600"/>
              </a:spcBef>
              <a:spcAft>
                <a:spcPts val="0"/>
              </a:spcAft>
              <a:buClr>
                <a:schemeClr val="accent2"/>
              </a:buClr>
              <a:buSzPts val="1100"/>
              <a:buChar char="■"/>
              <a:defRPr>
                <a:solidFill>
                  <a:schemeClr val="accent2"/>
                </a:solidFill>
              </a:defRPr>
            </a:lvl3pPr>
            <a:lvl4pPr marL="1828800" lvl="3" indent="-298450" algn="l">
              <a:lnSpc>
                <a:spcPct val="115000"/>
              </a:lnSpc>
              <a:spcBef>
                <a:spcPts val="1600"/>
              </a:spcBef>
              <a:spcAft>
                <a:spcPts val="0"/>
              </a:spcAft>
              <a:buClr>
                <a:schemeClr val="accent2"/>
              </a:buClr>
              <a:buSzPts val="1100"/>
              <a:buChar char="●"/>
              <a:defRPr>
                <a:solidFill>
                  <a:schemeClr val="accent2"/>
                </a:solidFill>
              </a:defRPr>
            </a:lvl4pPr>
            <a:lvl5pPr marL="2286000" lvl="4" indent="-298450" algn="l">
              <a:lnSpc>
                <a:spcPct val="115000"/>
              </a:lnSpc>
              <a:spcBef>
                <a:spcPts val="1600"/>
              </a:spcBef>
              <a:spcAft>
                <a:spcPts val="0"/>
              </a:spcAft>
              <a:buClr>
                <a:schemeClr val="accent2"/>
              </a:buClr>
              <a:buSzPts val="1100"/>
              <a:buChar char="○"/>
              <a:defRPr>
                <a:solidFill>
                  <a:schemeClr val="accent2"/>
                </a:solidFill>
              </a:defRPr>
            </a:lvl5pPr>
            <a:lvl6pPr marL="2743200" lvl="5" indent="-298450" algn="l">
              <a:lnSpc>
                <a:spcPct val="115000"/>
              </a:lnSpc>
              <a:spcBef>
                <a:spcPts val="1600"/>
              </a:spcBef>
              <a:spcAft>
                <a:spcPts val="0"/>
              </a:spcAft>
              <a:buClr>
                <a:schemeClr val="accent2"/>
              </a:buClr>
              <a:buSzPts val="1100"/>
              <a:buChar char="■"/>
              <a:defRPr>
                <a:solidFill>
                  <a:schemeClr val="accent2"/>
                </a:solidFill>
              </a:defRPr>
            </a:lvl6pPr>
            <a:lvl7pPr marL="3200400" lvl="6" indent="-298450" algn="l">
              <a:lnSpc>
                <a:spcPct val="115000"/>
              </a:lnSpc>
              <a:spcBef>
                <a:spcPts val="1600"/>
              </a:spcBef>
              <a:spcAft>
                <a:spcPts val="0"/>
              </a:spcAft>
              <a:buClr>
                <a:schemeClr val="accent2"/>
              </a:buClr>
              <a:buSzPts val="1100"/>
              <a:buChar char="●"/>
              <a:defRPr>
                <a:solidFill>
                  <a:schemeClr val="accent2"/>
                </a:solidFill>
              </a:defRPr>
            </a:lvl7pPr>
            <a:lvl8pPr marL="3657600" lvl="7" indent="-298450" algn="l">
              <a:lnSpc>
                <a:spcPct val="115000"/>
              </a:lnSpc>
              <a:spcBef>
                <a:spcPts val="1600"/>
              </a:spcBef>
              <a:spcAft>
                <a:spcPts val="0"/>
              </a:spcAft>
              <a:buClr>
                <a:schemeClr val="accent2"/>
              </a:buClr>
              <a:buSzPts val="1100"/>
              <a:buChar char="○"/>
              <a:defRPr>
                <a:solidFill>
                  <a:schemeClr val="accent2"/>
                </a:solidFill>
              </a:defRPr>
            </a:lvl8pPr>
            <a:lvl9pPr marL="4114800" lvl="8" indent="-298450" algn="l">
              <a:lnSpc>
                <a:spcPct val="115000"/>
              </a:lnSpc>
              <a:spcBef>
                <a:spcPts val="1600"/>
              </a:spcBef>
              <a:spcAft>
                <a:spcPts val="1600"/>
              </a:spcAft>
              <a:buClr>
                <a:schemeClr val="accent2"/>
              </a:buClr>
              <a:buSzPts val="1100"/>
              <a:buChar char="■"/>
              <a:defRPr>
                <a:solidFill>
                  <a:schemeClr val="accent2"/>
                </a:solidFill>
              </a:defRPr>
            </a:lvl9pPr>
          </a:lstStyle>
          <a:p>
            <a:endParaRPr/>
          </a:p>
        </p:txBody>
      </p:sp>
      <p:sp>
        <p:nvSpPr>
          <p:cNvPr id="98" name="Google Shape;98;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783368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99"/>
        <p:cNvGrpSpPr/>
        <p:nvPr/>
      </p:nvGrpSpPr>
      <p:grpSpPr>
        <a:xfrm>
          <a:off x="0" y="0"/>
          <a:ext cx="0" cy="0"/>
          <a:chOff x="0" y="0"/>
          <a:chExt cx="0" cy="0"/>
        </a:xfrm>
      </p:grpSpPr>
      <p:sp>
        <p:nvSpPr>
          <p:cNvPr id="100" name="Google Shape;100;p13"/>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01" name="Google Shape;101;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fld id="{00000000-1234-1234-1234-123412341234}" type="slidenum">
              <a:rPr lang="en">
                <a:solidFill>
                  <a:srgbClr val="002F4A"/>
                </a:solidFill>
              </a:rPr>
              <a:pPr/>
              <a:t>‹#›</a:t>
            </a:fld>
            <a:endParaRPr>
              <a:solidFill>
                <a:srgbClr val="002F4A"/>
              </a:solidFill>
            </a:endParaRPr>
          </a:p>
        </p:txBody>
      </p:sp>
    </p:spTree>
    <p:extLst>
      <p:ext uri="{BB962C8B-B14F-4D97-AF65-F5344CB8AC3E}">
        <p14:creationId xmlns:p14="http://schemas.microsoft.com/office/powerpoint/2010/main" val="3757463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2"/>
        <p:cNvGrpSpPr/>
        <p:nvPr/>
      </p:nvGrpSpPr>
      <p:grpSpPr>
        <a:xfrm>
          <a:off x="0" y="0"/>
          <a:ext cx="0" cy="0"/>
          <a:chOff x="0" y="0"/>
          <a:chExt cx="0" cy="0"/>
        </a:xfrm>
      </p:grpSpPr>
      <p:sp>
        <p:nvSpPr>
          <p:cNvPr id="103" name="Google Shape;103;p14"/>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a:buSzPts val="1400"/>
            </a:pPr>
            <a:endParaRPr/>
          </a:p>
        </p:txBody>
      </p:sp>
      <p:sp>
        <p:nvSpPr>
          <p:cNvPr id="104" name="Google Shape;104;p14"/>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05" name="Google Shape;105;p14"/>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2"/>
              </a:buClr>
              <a:buSzPts val="1600"/>
              <a:buNone/>
              <a:defRPr sz="1600">
                <a:solidFill>
                  <a:schemeClr val="accent2"/>
                </a:solidFill>
              </a:defRPr>
            </a:lvl1pPr>
            <a:lvl2pPr lvl="1" algn="l">
              <a:lnSpc>
                <a:spcPct val="100000"/>
              </a:lnSpc>
              <a:spcBef>
                <a:spcPts val="0"/>
              </a:spcBef>
              <a:spcAft>
                <a:spcPts val="0"/>
              </a:spcAft>
              <a:buClr>
                <a:schemeClr val="accent2"/>
              </a:buClr>
              <a:buSzPts val="1600"/>
              <a:buNone/>
              <a:defRPr sz="1600">
                <a:solidFill>
                  <a:schemeClr val="accent2"/>
                </a:solidFill>
              </a:defRPr>
            </a:lvl2pPr>
            <a:lvl3pPr lvl="2" algn="l">
              <a:lnSpc>
                <a:spcPct val="100000"/>
              </a:lnSpc>
              <a:spcBef>
                <a:spcPts val="0"/>
              </a:spcBef>
              <a:spcAft>
                <a:spcPts val="0"/>
              </a:spcAft>
              <a:buClr>
                <a:schemeClr val="accent2"/>
              </a:buClr>
              <a:buSzPts val="1600"/>
              <a:buNone/>
              <a:defRPr sz="1600">
                <a:solidFill>
                  <a:schemeClr val="accent2"/>
                </a:solidFill>
              </a:defRPr>
            </a:lvl3pPr>
            <a:lvl4pPr lvl="3" algn="l">
              <a:lnSpc>
                <a:spcPct val="100000"/>
              </a:lnSpc>
              <a:spcBef>
                <a:spcPts val="0"/>
              </a:spcBef>
              <a:spcAft>
                <a:spcPts val="0"/>
              </a:spcAft>
              <a:buClr>
                <a:schemeClr val="accent2"/>
              </a:buClr>
              <a:buSzPts val="1600"/>
              <a:buNone/>
              <a:defRPr sz="1600">
                <a:solidFill>
                  <a:schemeClr val="accent2"/>
                </a:solidFill>
              </a:defRPr>
            </a:lvl4pPr>
            <a:lvl5pPr lvl="4" algn="l">
              <a:lnSpc>
                <a:spcPct val="100000"/>
              </a:lnSpc>
              <a:spcBef>
                <a:spcPts val="0"/>
              </a:spcBef>
              <a:spcAft>
                <a:spcPts val="0"/>
              </a:spcAft>
              <a:buClr>
                <a:schemeClr val="accent2"/>
              </a:buClr>
              <a:buSzPts val="1600"/>
              <a:buNone/>
              <a:defRPr sz="1600">
                <a:solidFill>
                  <a:schemeClr val="accent2"/>
                </a:solidFill>
              </a:defRPr>
            </a:lvl5pPr>
            <a:lvl6pPr lvl="5" algn="l">
              <a:lnSpc>
                <a:spcPct val="100000"/>
              </a:lnSpc>
              <a:spcBef>
                <a:spcPts val="0"/>
              </a:spcBef>
              <a:spcAft>
                <a:spcPts val="0"/>
              </a:spcAft>
              <a:buClr>
                <a:schemeClr val="accent2"/>
              </a:buClr>
              <a:buSzPts val="1600"/>
              <a:buNone/>
              <a:defRPr sz="1600">
                <a:solidFill>
                  <a:schemeClr val="accent2"/>
                </a:solidFill>
              </a:defRPr>
            </a:lvl6pPr>
            <a:lvl7pPr lvl="6" algn="l">
              <a:lnSpc>
                <a:spcPct val="100000"/>
              </a:lnSpc>
              <a:spcBef>
                <a:spcPts val="0"/>
              </a:spcBef>
              <a:spcAft>
                <a:spcPts val="0"/>
              </a:spcAft>
              <a:buClr>
                <a:schemeClr val="accent2"/>
              </a:buClr>
              <a:buSzPts val="1600"/>
              <a:buNone/>
              <a:defRPr sz="1600">
                <a:solidFill>
                  <a:schemeClr val="accent2"/>
                </a:solidFill>
              </a:defRPr>
            </a:lvl7pPr>
            <a:lvl8pPr lvl="7" algn="l">
              <a:lnSpc>
                <a:spcPct val="100000"/>
              </a:lnSpc>
              <a:spcBef>
                <a:spcPts val="0"/>
              </a:spcBef>
              <a:spcAft>
                <a:spcPts val="0"/>
              </a:spcAft>
              <a:buClr>
                <a:schemeClr val="accent2"/>
              </a:buClr>
              <a:buSzPts val="1600"/>
              <a:buNone/>
              <a:defRPr sz="1600">
                <a:solidFill>
                  <a:schemeClr val="accent2"/>
                </a:solidFill>
              </a:defRPr>
            </a:lvl8pPr>
            <a:lvl9pPr lvl="8" algn="l">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106" name="Google Shape;106;p14"/>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07" name="Google Shape;10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4290016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8"/>
        <p:cNvGrpSpPr/>
        <p:nvPr/>
      </p:nvGrpSpPr>
      <p:grpSpPr>
        <a:xfrm>
          <a:off x="0" y="0"/>
          <a:ext cx="0" cy="0"/>
          <a:chOff x="0" y="0"/>
          <a:chExt cx="0" cy="0"/>
        </a:xfrm>
      </p:grpSpPr>
      <p:sp>
        <p:nvSpPr>
          <p:cNvPr id="109" name="Google Shape;109;p15"/>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a:buSzPts val="1400"/>
            </a:pPr>
            <a:endParaRPr/>
          </a:p>
        </p:txBody>
      </p:sp>
      <p:sp>
        <p:nvSpPr>
          <p:cNvPr id="110" name="Google Shape;110;p15"/>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111" name="Google Shape;11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3658571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51"/>
        <p:cNvGrpSpPr/>
        <p:nvPr/>
      </p:nvGrpSpPr>
      <p:grpSpPr>
        <a:xfrm>
          <a:off x="0" y="0"/>
          <a:ext cx="0" cy="0"/>
          <a:chOff x="0" y="0"/>
          <a:chExt cx="0" cy="0"/>
        </a:xfrm>
      </p:grpSpPr>
      <p:sp>
        <p:nvSpPr>
          <p:cNvPr id="52" name="Google Shape;52;p5"/>
          <p:cNvSpPr/>
          <p:nvPr/>
        </p:nvSpPr>
        <p:spPr>
          <a:xfrm>
            <a:off x="0" y="0"/>
            <a:ext cx="9144000" cy="5143500"/>
          </a:xfrm>
          <a:prstGeom prst="rect">
            <a:avLst/>
          </a:prstGeom>
          <a:solidFill>
            <a:srgbClr val="070E63"/>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 name="Google Shape;53;p5"/>
          <p:cNvSpPr txBox="1">
            <a:spLocks noGrp="1"/>
          </p:cNvSpPr>
          <p:nvPr>
            <p:ph type="title"/>
          </p:nvPr>
        </p:nvSpPr>
        <p:spPr>
          <a:xfrm>
            <a:off x="623888" y="1501974"/>
            <a:ext cx="7886700" cy="213955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5400"/>
              <a:buFont typeface="Avenir"/>
              <a:buNone/>
              <a:defRPr sz="405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4" name="Google Shape;54;p5"/>
          <p:cNvPicPr preferRelativeResize="0"/>
          <p:nvPr/>
        </p:nvPicPr>
        <p:blipFill rotWithShape="1">
          <a:blip r:embed="rId2">
            <a:alphaModFix/>
          </a:blip>
          <a:srcRect r="26840" b="46022"/>
          <a:stretch/>
        </p:blipFill>
        <p:spPr>
          <a:xfrm>
            <a:off x="6590654" y="3731010"/>
            <a:ext cx="2553347" cy="141249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112"/>
        <p:cNvGrpSpPr/>
        <p:nvPr/>
      </p:nvGrpSpPr>
      <p:grpSpPr>
        <a:xfrm>
          <a:off x="0" y="0"/>
          <a:ext cx="0" cy="0"/>
          <a:chOff x="0" y="0"/>
          <a:chExt cx="0" cy="0"/>
        </a:xfrm>
      </p:grpSpPr>
      <p:sp>
        <p:nvSpPr>
          <p:cNvPr id="113" name="Google Shape;113;p16"/>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0000"/>
              <a:buNone/>
              <a:defRPr sz="10000">
                <a:solidFill>
                  <a:schemeClr val="lt1"/>
                </a:solidFill>
              </a:defRPr>
            </a:lvl1pPr>
            <a:lvl2pPr lvl="1" algn="l">
              <a:lnSpc>
                <a:spcPct val="100000"/>
              </a:lnSpc>
              <a:spcBef>
                <a:spcPts val="0"/>
              </a:spcBef>
              <a:spcAft>
                <a:spcPts val="0"/>
              </a:spcAft>
              <a:buClr>
                <a:schemeClr val="lt1"/>
              </a:buClr>
              <a:buSzPts val="10000"/>
              <a:buNone/>
              <a:defRPr sz="10000">
                <a:solidFill>
                  <a:schemeClr val="lt1"/>
                </a:solidFill>
              </a:defRPr>
            </a:lvl2pPr>
            <a:lvl3pPr lvl="2" algn="l">
              <a:lnSpc>
                <a:spcPct val="100000"/>
              </a:lnSpc>
              <a:spcBef>
                <a:spcPts val="0"/>
              </a:spcBef>
              <a:spcAft>
                <a:spcPts val="0"/>
              </a:spcAft>
              <a:buClr>
                <a:schemeClr val="lt1"/>
              </a:buClr>
              <a:buSzPts val="10000"/>
              <a:buNone/>
              <a:defRPr sz="10000">
                <a:solidFill>
                  <a:schemeClr val="lt1"/>
                </a:solidFill>
              </a:defRPr>
            </a:lvl3pPr>
            <a:lvl4pPr lvl="3" algn="l">
              <a:lnSpc>
                <a:spcPct val="100000"/>
              </a:lnSpc>
              <a:spcBef>
                <a:spcPts val="0"/>
              </a:spcBef>
              <a:spcAft>
                <a:spcPts val="0"/>
              </a:spcAft>
              <a:buClr>
                <a:schemeClr val="lt1"/>
              </a:buClr>
              <a:buSzPts val="10000"/>
              <a:buNone/>
              <a:defRPr sz="10000">
                <a:solidFill>
                  <a:schemeClr val="lt1"/>
                </a:solidFill>
              </a:defRPr>
            </a:lvl4pPr>
            <a:lvl5pPr lvl="4" algn="l">
              <a:lnSpc>
                <a:spcPct val="100000"/>
              </a:lnSpc>
              <a:spcBef>
                <a:spcPts val="0"/>
              </a:spcBef>
              <a:spcAft>
                <a:spcPts val="0"/>
              </a:spcAft>
              <a:buClr>
                <a:schemeClr val="lt1"/>
              </a:buClr>
              <a:buSzPts val="10000"/>
              <a:buNone/>
              <a:defRPr sz="10000">
                <a:solidFill>
                  <a:schemeClr val="lt1"/>
                </a:solidFill>
              </a:defRPr>
            </a:lvl5pPr>
            <a:lvl6pPr lvl="5" algn="l">
              <a:lnSpc>
                <a:spcPct val="100000"/>
              </a:lnSpc>
              <a:spcBef>
                <a:spcPts val="0"/>
              </a:spcBef>
              <a:spcAft>
                <a:spcPts val="0"/>
              </a:spcAft>
              <a:buClr>
                <a:schemeClr val="lt1"/>
              </a:buClr>
              <a:buSzPts val="10000"/>
              <a:buNone/>
              <a:defRPr sz="10000">
                <a:solidFill>
                  <a:schemeClr val="lt1"/>
                </a:solidFill>
              </a:defRPr>
            </a:lvl6pPr>
            <a:lvl7pPr lvl="6" algn="l">
              <a:lnSpc>
                <a:spcPct val="100000"/>
              </a:lnSpc>
              <a:spcBef>
                <a:spcPts val="0"/>
              </a:spcBef>
              <a:spcAft>
                <a:spcPts val="0"/>
              </a:spcAft>
              <a:buClr>
                <a:schemeClr val="lt1"/>
              </a:buClr>
              <a:buSzPts val="10000"/>
              <a:buNone/>
              <a:defRPr sz="10000">
                <a:solidFill>
                  <a:schemeClr val="lt1"/>
                </a:solidFill>
              </a:defRPr>
            </a:lvl7pPr>
            <a:lvl8pPr lvl="7" algn="l">
              <a:lnSpc>
                <a:spcPct val="100000"/>
              </a:lnSpc>
              <a:spcBef>
                <a:spcPts val="0"/>
              </a:spcBef>
              <a:spcAft>
                <a:spcPts val="0"/>
              </a:spcAft>
              <a:buClr>
                <a:schemeClr val="lt1"/>
              </a:buClr>
              <a:buSzPts val="10000"/>
              <a:buNone/>
              <a:defRPr sz="10000">
                <a:solidFill>
                  <a:schemeClr val="lt1"/>
                </a:solidFill>
              </a:defRPr>
            </a:lvl8pPr>
            <a:lvl9pPr lvl="8" algn="l">
              <a:lnSpc>
                <a:spcPct val="100000"/>
              </a:lnSpc>
              <a:spcBef>
                <a:spcPts val="0"/>
              </a:spcBef>
              <a:spcAft>
                <a:spcPts val="0"/>
              </a:spcAft>
              <a:buClr>
                <a:schemeClr val="lt1"/>
              </a:buClr>
              <a:buSzPts val="10000"/>
              <a:buNone/>
              <a:defRPr sz="10000">
                <a:solidFill>
                  <a:schemeClr val="lt1"/>
                </a:solidFill>
              </a:defRPr>
            </a:lvl9pPr>
          </a:lstStyle>
          <a:p>
            <a:r>
              <a:t>xx%</a:t>
            </a:r>
          </a:p>
        </p:txBody>
      </p:sp>
      <p:sp>
        <p:nvSpPr>
          <p:cNvPr id="114" name="Google Shape;114;p16"/>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chemeClr val="accent2"/>
              </a:buClr>
              <a:buSzPts val="1300"/>
              <a:buChar char="●"/>
              <a:defRPr>
                <a:solidFill>
                  <a:schemeClr val="accent2"/>
                </a:solidFill>
              </a:defRPr>
            </a:lvl1pPr>
            <a:lvl2pPr marL="914400" lvl="1" indent="-298450" algn="l">
              <a:lnSpc>
                <a:spcPct val="115000"/>
              </a:lnSpc>
              <a:spcBef>
                <a:spcPts val="1600"/>
              </a:spcBef>
              <a:spcAft>
                <a:spcPts val="0"/>
              </a:spcAft>
              <a:buClr>
                <a:schemeClr val="accent2"/>
              </a:buClr>
              <a:buSzPts val="1100"/>
              <a:buChar char="○"/>
              <a:defRPr>
                <a:solidFill>
                  <a:schemeClr val="accent2"/>
                </a:solidFill>
              </a:defRPr>
            </a:lvl2pPr>
            <a:lvl3pPr marL="1371600" lvl="2" indent="-298450" algn="l">
              <a:lnSpc>
                <a:spcPct val="115000"/>
              </a:lnSpc>
              <a:spcBef>
                <a:spcPts val="1600"/>
              </a:spcBef>
              <a:spcAft>
                <a:spcPts val="0"/>
              </a:spcAft>
              <a:buClr>
                <a:schemeClr val="accent2"/>
              </a:buClr>
              <a:buSzPts val="1100"/>
              <a:buChar char="■"/>
              <a:defRPr>
                <a:solidFill>
                  <a:schemeClr val="accent2"/>
                </a:solidFill>
              </a:defRPr>
            </a:lvl3pPr>
            <a:lvl4pPr marL="1828800" lvl="3" indent="-298450" algn="l">
              <a:lnSpc>
                <a:spcPct val="115000"/>
              </a:lnSpc>
              <a:spcBef>
                <a:spcPts val="1600"/>
              </a:spcBef>
              <a:spcAft>
                <a:spcPts val="0"/>
              </a:spcAft>
              <a:buClr>
                <a:schemeClr val="accent2"/>
              </a:buClr>
              <a:buSzPts val="1100"/>
              <a:buChar char="●"/>
              <a:defRPr>
                <a:solidFill>
                  <a:schemeClr val="accent2"/>
                </a:solidFill>
              </a:defRPr>
            </a:lvl4pPr>
            <a:lvl5pPr marL="2286000" lvl="4" indent="-298450" algn="l">
              <a:lnSpc>
                <a:spcPct val="115000"/>
              </a:lnSpc>
              <a:spcBef>
                <a:spcPts val="1600"/>
              </a:spcBef>
              <a:spcAft>
                <a:spcPts val="0"/>
              </a:spcAft>
              <a:buClr>
                <a:schemeClr val="accent2"/>
              </a:buClr>
              <a:buSzPts val="1100"/>
              <a:buChar char="○"/>
              <a:defRPr>
                <a:solidFill>
                  <a:schemeClr val="accent2"/>
                </a:solidFill>
              </a:defRPr>
            </a:lvl5pPr>
            <a:lvl6pPr marL="2743200" lvl="5" indent="-298450" algn="l">
              <a:lnSpc>
                <a:spcPct val="115000"/>
              </a:lnSpc>
              <a:spcBef>
                <a:spcPts val="1600"/>
              </a:spcBef>
              <a:spcAft>
                <a:spcPts val="0"/>
              </a:spcAft>
              <a:buClr>
                <a:schemeClr val="accent2"/>
              </a:buClr>
              <a:buSzPts val="1100"/>
              <a:buChar char="■"/>
              <a:defRPr>
                <a:solidFill>
                  <a:schemeClr val="accent2"/>
                </a:solidFill>
              </a:defRPr>
            </a:lvl6pPr>
            <a:lvl7pPr marL="3200400" lvl="6" indent="-298450" algn="l">
              <a:lnSpc>
                <a:spcPct val="115000"/>
              </a:lnSpc>
              <a:spcBef>
                <a:spcPts val="1600"/>
              </a:spcBef>
              <a:spcAft>
                <a:spcPts val="0"/>
              </a:spcAft>
              <a:buClr>
                <a:schemeClr val="accent2"/>
              </a:buClr>
              <a:buSzPts val="1100"/>
              <a:buChar char="●"/>
              <a:defRPr>
                <a:solidFill>
                  <a:schemeClr val="accent2"/>
                </a:solidFill>
              </a:defRPr>
            </a:lvl7pPr>
            <a:lvl8pPr marL="3657600" lvl="7" indent="-298450" algn="l">
              <a:lnSpc>
                <a:spcPct val="115000"/>
              </a:lnSpc>
              <a:spcBef>
                <a:spcPts val="1600"/>
              </a:spcBef>
              <a:spcAft>
                <a:spcPts val="0"/>
              </a:spcAft>
              <a:buClr>
                <a:schemeClr val="accent2"/>
              </a:buClr>
              <a:buSzPts val="1100"/>
              <a:buChar char="○"/>
              <a:defRPr>
                <a:solidFill>
                  <a:schemeClr val="accent2"/>
                </a:solidFill>
              </a:defRPr>
            </a:lvl8pPr>
            <a:lvl9pPr marL="4114800" lvl="8" indent="-298450" algn="l">
              <a:lnSpc>
                <a:spcPct val="115000"/>
              </a:lnSpc>
              <a:spcBef>
                <a:spcPts val="1600"/>
              </a:spcBef>
              <a:spcAft>
                <a:spcPts val="1600"/>
              </a:spcAft>
              <a:buClr>
                <a:schemeClr val="accent2"/>
              </a:buClr>
              <a:buSzPts val="1100"/>
              <a:buChar char="■"/>
              <a:defRPr>
                <a:solidFill>
                  <a:schemeClr val="accent2"/>
                </a:solidFill>
              </a:defRPr>
            </a:lvl9pPr>
          </a:lstStyle>
          <a:p>
            <a:endParaRPr/>
          </a:p>
        </p:txBody>
      </p:sp>
      <p:sp>
        <p:nvSpPr>
          <p:cNvPr id="115" name="Google Shape;115;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2996340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
        <p:cNvGrpSpPr/>
        <p:nvPr/>
      </p:nvGrpSpPr>
      <p:grpSpPr>
        <a:xfrm>
          <a:off x="0" y="0"/>
          <a:ext cx="0" cy="0"/>
          <a:chOff x="0" y="0"/>
          <a:chExt cx="0" cy="0"/>
        </a:xfrm>
      </p:grpSpPr>
      <p:sp>
        <p:nvSpPr>
          <p:cNvPr id="117" name="Google Shape;11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97719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18"/>
        <p:cNvGrpSpPr/>
        <p:nvPr/>
      </p:nvGrpSpPr>
      <p:grpSpPr>
        <a:xfrm>
          <a:off x="0" y="0"/>
          <a:ext cx="0" cy="0"/>
          <a:chOff x="0" y="0"/>
          <a:chExt cx="0" cy="0"/>
        </a:xfrm>
      </p:grpSpPr>
      <p:sp>
        <p:nvSpPr>
          <p:cNvPr id="119" name="Google Shape;119;p18"/>
          <p:cNvSpPr/>
          <p:nvPr/>
        </p:nvSpPr>
        <p:spPr>
          <a:xfrm>
            <a:off x="-2" y="581187"/>
            <a:ext cx="9144000" cy="511445"/>
          </a:xfrm>
          <a:prstGeom prst="rect">
            <a:avLst/>
          </a:prstGeom>
          <a:solidFill>
            <a:srgbClr val="070E63"/>
          </a:solidFill>
          <a:ln>
            <a:noFill/>
          </a:ln>
        </p:spPr>
        <p:txBody>
          <a:bodyPr spcFirstLastPara="1" wrap="square" lIns="68550" tIns="34275" rIns="68550" bIns="34275"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120" name="Google Shape;120;p18"/>
          <p:cNvSpPr txBox="1">
            <a:spLocks noGrp="1"/>
          </p:cNvSpPr>
          <p:nvPr>
            <p:ph type="title"/>
          </p:nvPr>
        </p:nvSpPr>
        <p:spPr>
          <a:xfrm>
            <a:off x="628650" y="620872"/>
            <a:ext cx="7873254" cy="4584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200"/>
              <a:buFont typeface="Avenir"/>
              <a:buNone/>
              <a:defRPr sz="240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1" name="Google Shape;121;p18"/>
          <p:cNvPicPr preferRelativeResize="0"/>
          <p:nvPr/>
        </p:nvPicPr>
        <p:blipFill rotWithShape="1">
          <a:blip r:embed="rId2">
            <a:alphaModFix/>
          </a:blip>
          <a:srcRect/>
          <a:stretch/>
        </p:blipFill>
        <p:spPr>
          <a:xfrm>
            <a:off x="7692888" y="4811327"/>
            <a:ext cx="973801" cy="239344"/>
          </a:xfrm>
          <a:prstGeom prst="rect">
            <a:avLst/>
          </a:prstGeom>
          <a:noFill/>
          <a:ln>
            <a:noFill/>
          </a:ln>
        </p:spPr>
      </p:pic>
      <p:cxnSp>
        <p:nvCxnSpPr>
          <p:cNvPr id="122" name="Google Shape;122;p18"/>
          <p:cNvCxnSpPr/>
          <p:nvPr/>
        </p:nvCxnSpPr>
        <p:spPr>
          <a:xfrm rot="10800000">
            <a:off x="8767354" y="4852359"/>
            <a:ext cx="0" cy="198313"/>
          </a:xfrm>
          <a:prstGeom prst="straightConnector1">
            <a:avLst/>
          </a:prstGeom>
          <a:noFill/>
          <a:ln w="9525" cap="flat" cmpd="sng">
            <a:solidFill>
              <a:srgbClr val="BFBFBF"/>
            </a:solidFill>
            <a:prstDash val="solid"/>
            <a:miter lim="800000"/>
            <a:headEnd type="none" w="sm" len="sm"/>
            <a:tailEnd type="none" w="sm" len="sm"/>
          </a:ln>
        </p:spPr>
      </p:cxnSp>
      <p:sp>
        <p:nvSpPr>
          <p:cNvPr id="123" name="Google Shape;123;p18"/>
          <p:cNvSpPr txBox="1">
            <a:spLocks noGrp="1"/>
          </p:cNvSpPr>
          <p:nvPr>
            <p:ph type="sldNum" idx="12"/>
          </p:nvPr>
        </p:nvSpPr>
        <p:spPr>
          <a:xfrm>
            <a:off x="8787232" y="4826897"/>
            <a:ext cx="449746"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9pPr>
          </a:lstStyle>
          <a:p>
            <a:fld id="{00000000-1234-1234-1234-123412341234}" type="slidenum">
              <a:rPr lang="en"/>
              <a:pPr/>
              <a:t>‹#›</a:t>
            </a:fld>
            <a:endParaRPr/>
          </a:p>
        </p:txBody>
      </p:sp>
      <p:sp>
        <p:nvSpPr>
          <p:cNvPr id="124" name="Google Shape;12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5" name="Google Shape;125;p18"/>
          <p:cNvSpPr>
            <a:spLocks noGrp="1"/>
          </p:cNvSpPr>
          <p:nvPr>
            <p:ph type="pic" idx="2"/>
          </p:nvPr>
        </p:nvSpPr>
        <p:spPr>
          <a:xfrm>
            <a:off x="628649" y="1462368"/>
            <a:ext cx="2340896" cy="289447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6" name="Google Shape;126;p18"/>
          <p:cNvSpPr>
            <a:spLocks noGrp="1"/>
          </p:cNvSpPr>
          <p:nvPr>
            <p:ph type="pic" idx="3"/>
          </p:nvPr>
        </p:nvSpPr>
        <p:spPr>
          <a:xfrm>
            <a:off x="3404330" y="1462368"/>
            <a:ext cx="2340896" cy="289447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7" name="Google Shape;127;p18"/>
          <p:cNvSpPr>
            <a:spLocks noGrp="1"/>
          </p:cNvSpPr>
          <p:nvPr>
            <p:ph type="pic" idx="4"/>
          </p:nvPr>
        </p:nvSpPr>
        <p:spPr>
          <a:xfrm>
            <a:off x="6161008" y="1462368"/>
            <a:ext cx="2340896" cy="289447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cxnSp>
        <p:nvCxnSpPr>
          <p:cNvPr id="128" name="Google Shape;128;p18"/>
          <p:cNvCxnSpPr/>
          <p:nvPr/>
        </p:nvCxnSpPr>
        <p:spPr>
          <a:xfrm rot="10800000">
            <a:off x="3198777" y="1462368"/>
            <a:ext cx="0" cy="2894479"/>
          </a:xfrm>
          <a:prstGeom prst="straightConnector1">
            <a:avLst/>
          </a:prstGeom>
          <a:noFill/>
          <a:ln w="9525" cap="flat" cmpd="sng">
            <a:solidFill>
              <a:srgbClr val="BFBFBF"/>
            </a:solidFill>
            <a:prstDash val="solid"/>
            <a:miter lim="800000"/>
            <a:headEnd type="none" w="sm" len="sm"/>
            <a:tailEnd type="none" w="sm" len="sm"/>
          </a:ln>
        </p:spPr>
      </p:cxnSp>
      <p:cxnSp>
        <p:nvCxnSpPr>
          <p:cNvPr id="129" name="Google Shape;129;p18"/>
          <p:cNvCxnSpPr/>
          <p:nvPr/>
        </p:nvCxnSpPr>
        <p:spPr>
          <a:xfrm rot="10800000">
            <a:off x="5962148" y="1462368"/>
            <a:ext cx="0" cy="2894479"/>
          </a:xfrm>
          <a:prstGeom prst="straightConnector1">
            <a:avLst/>
          </a:prstGeom>
          <a:noFill/>
          <a:ln w="9525" cap="flat" cmpd="sng">
            <a:solidFill>
              <a:srgbClr val="BFBFBF"/>
            </a:solidFill>
            <a:prstDash val="solid"/>
            <a:miter lim="800000"/>
            <a:headEnd type="none" w="sm" len="sm"/>
            <a:tailEnd type="none" w="sm" len="sm"/>
          </a:ln>
        </p:spPr>
      </p:cxnSp>
      <p:grpSp>
        <p:nvGrpSpPr>
          <p:cNvPr id="130" name="Google Shape;130;p18"/>
          <p:cNvGrpSpPr/>
          <p:nvPr/>
        </p:nvGrpSpPr>
        <p:grpSpPr>
          <a:xfrm>
            <a:off x="0" y="1092632"/>
            <a:ext cx="9144000" cy="73137"/>
            <a:chOff x="0" y="553414"/>
            <a:chExt cx="9610164" cy="152586"/>
          </a:xfrm>
        </p:grpSpPr>
        <p:sp>
          <p:nvSpPr>
            <p:cNvPr id="131" name="Google Shape;131;p18"/>
            <p:cNvSpPr/>
            <p:nvPr/>
          </p:nvSpPr>
          <p:spPr>
            <a:xfrm>
              <a:off x="4805082" y="553416"/>
              <a:ext cx="2402541" cy="152584"/>
            </a:xfrm>
            <a:prstGeom prst="rect">
              <a:avLst/>
            </a:prstGeom>
            <a:solidFill>
              <a:srgbClr val="F2A900"/>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132" name="Google Shape;132;p18"/>
            <p:cNvSpPr/>
            <p:nvPr/>
          </p:nvSpPr>
          <p:spPr>
            <a:xfrm>
              <a:off x="2402541" y="553416"/>
              <a:ext cx="2402541" cy="152584"/>
            </a:xfrm>
            <a:prstGeom prst="rect">
              <a:avLst/>
            </a:prstGeom>
            <a:solidFill>
              <a:srgbClr val="1F8DA2"/>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133" name="Google Shape;133;p18"/>
            <p:cNvSpPr/>
            <p:nvPr/>
          </p:nvSpPr>
          <p:spPr>
            <a:xfrm>
              <a:off x="7207623" y="553414"/>
              <a:ext cx="2402541" cy="152584"/>
            </a:xfrm>
            <a:prstGeom prst="rect">
              <a:avLst/>
            </a:prstGeom>
            <a:solidFill>
              <a:srgbClr val="500878"/>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sp>
          <p:nvSpPr>
            <p:cNvPr id="134" name="Google Shape;134;p18"/>
            <p:cNvSpPr/>
            <p:nvPr/>
          </p:nvSpPr>
          <p:spPr>
            <a:xfrm>
              <a:off x="0" y="553416"/>
              <a:ext cx="2402541" cy="152584"/>
            </a:xfrm>
            <a:prstGeom prst="rect">
              <a:avLst/>
            </a:prstGeom>
            <a:solidFill>
              <a:srgbClr val="B11116"/>
            </a:solidFill>
            <a:ln>
              <a:noFill/>
            </a:ln>
          </p:spPr>
          <p:txBody>
            <a:bodyPr spcFirstLastPara="1" wrap="square" lIns="91425" tIns="45700" rIns="91425" bIns="45700" anchor="ctr" anchorCtr="0">
              <a:noAutofit/>
            </a:bodyPr>
            <a:lstStyle/>
            <a:p>
              <a:pPr algn="ctr">
                <a:buSzPts val="1800"/>
              </a:pPr>
              <a:endParaRPr sz="135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270505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1_Title and Content 2">
    <p:spTree>
      <p:nvGrpSpPr>
        <p:cNvPr id="1" name="Shape 55"/>
        <p:cNvGrpSpPr/>
        <p:nvPr/>
      </p:nvGrpSpPr>
      <p:grpSpPr>
        <a:xfrm>
          <a:off x="0" y="0"/>
          <a:ext cx="0" cy="0"/>
          <a:chOff x="0" y="0"/>
          <a:chExt cx="0" cy="0"/>
        </a:xfrm>
      </p:grpSpPr>
      <p:pic>
        <p:nvPicPr>
          <p:cNvPr id="56" name="Google Shape;56;p6"/>
          <p:cNvPicPr preferRelativeResize="0"/>
          <p:nvPr/>
        </p:nvPicPr>
        <p:blipFill rotWithShape="1">
          <a:blip r:embed="rId2">
            <a:alphaModFix/>
          </a:blip>
          <a:srcRect/>
          <a:stretch/>
        </p:blipFill>
        <p:spPr>
          <a:xfrm>
            <a:off x="7692888" y="4811327"/>
            <a:ext cx="973801" cy="239344"/>
          </a:xfrm>
          <a:prstGeom prst="rect">
            <a:avLst/>
          </a:prstGeom>
          <a:noFill/>
          <a:ln>
            <a:noFill/>
          </a:ln>
        </p:spPr>
      </p:pic>
      <p:cxnSp>
        <p:nvCxnSpPr>
          <p:cNvPr id="57" name="Google Shape;57;p6"/>
          <p:cNvCxnSpPr/>
          <p:nvPr/>
        </p:nvCxnSpPr>
        <p:spPr>
          <a:xfrm rot="10800000">
            <a:off x="8767354" y="4852359"/>
            <a:ext cx="0" cy="198313"/>
          </a:xfrm>
          <a:prstGeom prst="straightConnector1">
            <a:avLst/>
          </a:prstGeom>
          <a:noFill/>
          <a:ln w="9525" cap="flat" cmpd="sng">
            <a:solidFill>
              <a:srgbClr val="BFBFBF"/>
            </a:solidFill>
            <a:prstDash val="solid"/>
            <a:miter lim="800000"/>
            <a:headEnd type="none" w="sm" len="sm"/>
            <a:tailEnd type="none" w="sm" len="sm"/>
          </a:ln>
        </p:spPr>
      </p:cxnSp>
      <p:sp>
        <p:nvSpPr>
          <p:cNvPr id="58" name="Google Shape;58;p6"/>
          <p:cNvSpPr txBox="1">
            <a:spLocks noGrp="1"/>
          </p:cNvSpPr>
          <p:nvPr>
            <p:ph type="sldNum" idx="12"/>
          </p:nvPr>
        </p:nvSpPr>
        <p:spPr>
          <a:xfrm>
            <a:off x="8787232" y="4826897"/>
            <a:ext cx="449746"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800"/>
              <a:buFont typeface="Arial"/>
              <a:buNone/>
              <a:defRPr sz="600" b="0" i="0" u="none" strike="noStrike" cap="none">
                <a:solidFill>
                  <a:srgbClr val="888888"/>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
              <a:t>‹#›</a:t>
            </a:fld>
            <a:endParaRPr/>
          </a:p>
        </p:txBody>
      </p:sp>
      <p:sp>
        <p:nvSpPr>
          <p:cNvPr id="59" name="Google Shape;5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6"/>
          <p:cNvSpPr>
            <a:spLocks noGrp="1"/>
          </p:cNvSpPr>
          <p:nvPr>
            <p:ph type="pic" idx="2"/>
          </p:nvPr>
        </p:nvSpPr>
        <p:spPr>
          <a:xfrm>
            <a:off x="0" y="1"/>
            <a:ext cx="9144000" cy="450812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1" name="Google Shape;61;p6"/>
          <p:cNvSpPr/>
          <p:nvPr/>
        </p:nvSpPr>
        <p:spPr>
          <a:xfrm>
            <a:off x="0" y="4509459"/>
            <a:ext cx="9144000" cy="119692"/>
          </a:xfrm>
          <a:prstGeom prst="rect">
            <a:avLst/>
          </a:prstGeom>
          <a:solidFill>
            <a:srgbClr val="070E63"/>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grpSp>
        <p:nvGrpSpPr>
          <p:cNvPr id="62" name="Google Shape;62;p6"/>
          <p:cNvGrpSpPr/>
          <p:nvPr/>
        </p:nvGrpSpPr>
        <p:grpSpPr>
          <a:xfrm>
            <a:off x="0" y="4623545"/>
            <a:ext cx="9144000" cy="73137"/>
            <a:chOff x="0" y="553414"/>
            <a:chExt cx="9610164" cy="152586"/>
          </a:xfrm>
        </p:grpSpPr>
        <p:sp>
          <p:nvSpPr>
            <p:cNvPr id="63" name="Google Shape;63;p6"/>
            <p:cNvSpPr/>
            <p:nvPr/>
          </p:nvSpPr>
          <p:spPr>
            <a:xfrm>
              <a:off x="4805082" y="553416"/>
              <a:ext cx="2402541" cy="152584"/>
            </a:xfrm>
            <a:prstGeom prst="rect">
              <a:avLst/>
            </a:prstGeom>
            <a:solidFill>
              <a:srgbClr val="F2A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4" name="Google Shape;64;p6"/>
            <p:cNvSpPr/>
            <p:nvPr/>
          </p:nvSpPr>
          <p:spPr>
            <a:xfrm>
              <a:off x="2402541" y="553416"/>
              <a:ext cx="2402541" cy="152584"/>
            </a:xfrm>
            <a:prstGeom prst="rect">
              <a:avLst/>
            </a:prstGeom>
            <a:solidFill>
              <a:srgbClr val="1F8D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5" name="Google Shape;65;p6"/>
            <p:cNvSpPr/>
            <p:nvPr/>
          </p:nvSpPr>
          <p:spPr>
            <a:xfrm>
              <a:off x="7207623" y="553414"/>
              <a:ext cx="2402541" cy="152584"/>
            </a:xfrm>
            <a:prstGeom prst="rect">
              <a:avLst/>
            </a:prstGeom>
            <a:solidFill>
              <a:srgbClr val="5008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6" name="Google Shape;66;p6"/>
            <p:cNvSpPr/>
            <p:nvPr/>
          </p:nvSpPr>
          <p:spPr>
            <a:xfrm>
              <a:off x="0" y="553416"/>
              <a:ext cx="2402541" cy="152584"/>
            </a:xfrm>
            <a:prstGeom prst="rect">
              <a:avLst/>
            </a:prstGeom>
            <a:solidFill>
              <a:srgbClr val="B111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72"/>
        <p:cNvGrpSpPr/>
        <p:nvPr/>
      </p:nvGrpSpPr>
      <p:grpSpPr>
        <a:xfrm>
          <a:off x="0" y="0"/>
          <a:ext cx="0" cy="0"/>
          <a:chOff x="0" y="0"/>
          <a:chExt cx="0" cy="0"/>
        </a:xfrm>
      </p:grpSpPr>
      <p:sp>
        <p:nvSpPr>
          <p:cNvPr id="73" name="Google Shape;73;p8"/>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74" name="Google Shape;74;p8"/>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75" name="Google Shape;75;p8"/>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76" name="Google Shape;76;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9"/>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9"/>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80" name="Google Shape;80;p9"/>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81" name="Google Shape;81;p9"/>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82" name="Google Shape;82;p9"/>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83" name="Google Shape;83;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
        <p:cNvGrpSpPr/>
        <p:nvPr/>
      </p:nvGrpSpPr>
      <p:grpSpPr>
        <a:xfrm>
          <a:off x="0" y="0"/>
          <a:ext cx="0" cy="0"/>
          <a:chOff x="0" y="0"/>
          <a:chExt cx="0" cy="0"/>
        </a:xfrm>
      </p:grpSpPr>
      <p:sp>
        <p:nvSpPr>
          <p:cNvPr id="85" name="Google Shape;85;p10"/>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0"/>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87" name="Google Shape;87;p10"/>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88" name="Google Shape;88;p10"/>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89" name="Google Shape;89;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1"/>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1"/>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93" name="Google Shape;93;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4"/>
        <p:cNvGrpSpPr/>
        <p:nvPr/>
      </p:nvGrpSpPr>
      <p:grpSpPr>
        <a:xfrm>
          <a:off x="0" y="0"/>
          <a:ext cx="0" cy="0"/>
          <a:chOff x="0" y="0"/>
          <a:chExt cx="0" cy="0"/>
        </a:xfrm>
      </p:grpSpPr>
      <p:sp>
        <p:nvSpPr>
          <p:cNvPr id="95" name="Google Shape;95;p12"/>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2"/>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97" name="Google Shape;97;p12"/>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chemeClr val="accent2"/>
              </a:buClr>
              <a:buSzPts val="1300"/>
              <a:buChar char="●"/>
              <a:defRPr>
                <a:solidFill>
                  <a:schemeClr val="accent2"/>
                </a:solidFill>
              </a:defRPr>
            </a:lvl1pPr>
            <a:lvl2pPr marL="914400" lvl="1" indent="-298450" algn="l">
              <a:lnSpc>
                <a:spcPct val="115000"/>
              </a:lnSpc>
              <a:spcBef>
                <a:spcPts val="1600"/>
              </a:spcBef>
              <a:spcAft>
                <a:spcPts val="0"/>
              </a:spcAft>
              <a:buClr>
                <a:schemeClr val="accent2"/>
              </a:buClr>
              <a:buSzPts val="1100"/>
              <a:buChar char="○"/>
              <a:defRPr>
                <a:solidFill>
                  <a:schemeClr val="accent2"/>
                </a:solidFill>
              </a:defRPr>
            </a:lvl2pPr>
            <a:lvl3pPr marL="1371600" lvl="2" indent="-298450" algn="l">
              <a:lnSpc>
                <a:spcPct val="115000"/>
              </a:lnSpc>
              <a:spcBef>
                <a:spcPts val="1600"/>
              </a:spcBef>
              <a:spcAft>
                <a:spcPts val="0"/>
              </a:spcAft>
              <a:buClr>
                <a:schemeClr val="accent2"/>
              </a:buClr>
              <a:buSzPts val="1100"/>
              <a:buChar char="■"/>
              <a:defRPr>
                <a:solidFill>
                  <a:schemeClr val="accent2"/>
                </a:solidFill>
              </a:defRPr>
            </a:lvl3pPr>
            <a:lvl4pPr marL="1828800" lvl="3" indent="-298450" algn="l">
              <a:lnSpc>
                <a:spcPct val="115000"/>
              </a:lnSpc>
              <a:spcBef>
                <a:spcPts val="1600"/>
              </a:spcBef>
              <a:spcAft>
                <a:spcPts val="0"/>
              </a:spcAft>
              <a:buClr>
                <a:schemeClr val="accent2"/>
              </a:buClr>
              <a:buSzPts val="1100"/>
              <a:buChar char="●"/>
              <a:defRPr>
                <a:solidFill>
                  <a:schemeClr val="accent2"/>
                </a:solidFill>
              </a:defRPr>
            </a:lvl4pPr>
            <a:lvl5pPr marL="2286000" lvl="4" indent="-298450" algn="l">
              <a:lnSpc>
                <a:spcPct val="115000"/>
              </a:lnSpc>
              <a:spcBef>
                <a:spcPts val="1600"/>
              </a:spcBef>
              <a:spcAft>
                <a:spcPts val="0"/>
              </a:spcAft>
              <a:buClr>
                <a:schemeClr val="accent2"/>
              </a:buClr>
              <a:buSzPts val="1100"/>
              <a:buChar char="○"/>
              <a:defRPr>
                <a:solidFill>
                  <a:schemeClr val="accent2"/>
                </a:solidFill>
              </a:defRPr>
            </a:lvl5pPr>
            <a:lvl6pPr marL="2743200" lvl="5" indent="-298450" algn="l">
              <a:lnSpc>
                <a:spcPct val="115000"/>
              </a:lnSpc>
              <a:spcBef>
                <a:spcPts val="1600"/>
              </a:spcBef>
              <a:spcAft>
                <a:spcPts val="0"/>
              </a:spcAft>
              <a:buClr>
                <a:schemeClr val="accent2"/>
              </a:buClr>
              <a:buSzPts val="1100"/>
              <a:buChar char="■"/>
              <a:defRPr>
                <a:solidFill>
                  <a:schemeClr val="accent2"/>
                </a:solidFill>
              </a:defRPr>
            </a:lvl6pPr>
            <a:lvl7pPr marL="3200400" lvl="6" indent="-298450" algn="l">
              <a:lnSpc>
                <a:spcPct val="115000"/>
              </a:lnSpc>
              <a:spcBef>
                <a:spcPts val="1600"/>
              </a:spcBef>
              <a:spcAft>
                <a:spcPts val="0"/>
              </a:spcAft>
              <a:buClr>
                <a:schemeClr val="accent2"/>
              </a:buClr>
              <a:buSzPts val="1100"/>
              <a:buChar char="●"/>
              <a:defRPr>
                <a:solidFill>
                  <a:schemeClr val="accent2"/>
                </a:solidFill>
              </a:defRPr>
            </a:lvl7pPr>
            <a:lvl8pPr marL="3657600" lvl="7" indent="-298450" algn="l">
              <a:lnSpc>
                <a:spcPct val="115000"/>
              </a:lnSpc>
              <a:spcBef>
                <a:spcPts val="1600"/>
              </a:spcBef>
              <a:spcAft>
                <a:spcPts val="0"/>
              </a:spcAft>
              <a:buClr>
                <a:schemeClr val="accent2"/>
              </a:buClr>
              <a:buSzPts val="1100"/>
              <a:buChar char="○"/>
              <a:defRPr>
                <a:solidFill>
                  <a:schemeClr val="accent2"/>
                </a:solidFill>
              </a:defRPr>
            </a:lvl8pPr>
            <a:lvl9pPr marL="4114800" lvl="8" indent="-298450" algn="l">
              <a:lnSpc>
                <a:spcPct val="115000"/>
              </a:lnSpc>
              <a:spcBef>
                <a:spcPts val="1600"/>
              </a:spcBef>
              <a:spcAft>
                <a:spcPts val="1600"/>
              </a:spcAft>
              <a:buClr>
                <a:schemeClr val="accent2"/>
              </a:buClr>
              <a:buSzPts val="1100"/>
              <a:buChar char="■"/>
              <a:defRPr>
                <a:solidFill>
                  <a:schemeClr val="accent2"/>
                </a:solidFill>
              </a:defRPr>
            </a:lvl9pPr>
          </a:lstStyle>
          <a:p>
            <a:endParaRPr/>
          </a:p>
        </p:txBody>
      </p:sp>
      <p:sp>
        <p:nvSpPr>
          <p:cNvPr id="98" name="Google Shape;98;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2033353961"/>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drive.google.com/file/d/1l-LvHNr0LwcRNTERc9RqdFQdkWfthAnk/view" TargetMode="External"/><Relationship Id="rId7"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drive.google.com/file/d/1U9W3MqS6nyvoweuaUU6-wQTUaigv-dnX/view" TargetMode="Externa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drive.google.com/file/d/1zP1d_DcNilxW1jLwivn9fGx_Fy1NCnpl/view"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drive.google.com/file/d/1V9C_aIE3Qwh4aqITCyHb6NdNd2101BCo/view" TargetMode="Externa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vice.com/en_uk/article/vvjzvd/how-robo-journalists-could-flood-the-internet-with-fake-news"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hyperlink" Target="http://www.youtube.com/watch?v=LaHcOs7mhfU"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hyperlink" Target="http://drive.google.com/file/d/1bEAryoUOLR1pG04oIic3WxXFWqN14PIL/view"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hyperlink" Target="http://drive.google.com/file/d/1M0evWtQpPlYk2U6cNPZytpYQImaCV-sC/view" TargetMode="Externa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mondaynote.com/what-will-a-post-covid-19-media-look-like-i-asked-my-students-de1365923ef5?gi=ce7193fa76fd"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mondaynote.com/what-will-a-post-covid-19-media-look-like-i-asked-my-students-de1365923ef5?gi=ce7193fa76fd"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a:spLocks noGrp="1"/>
          </p:cNvSpPr>
          <p:nvPr>
            <p:ph type="ctrTitle"/>
          </p:nvPr>
        </p:nvSpPr>
        <p:spPr>
          <a:xfrm>
            <a:off x="645461" y="2120739"/>
            <a:ext cx="7906800" cy="806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6000"/>
              <a:buNone/>
            </a:pPr>
            <a:r>
              <a:rPr lang="en" dirty="0">
                <a:latin typeface="Nunito"/>
                <a:ea typeface="Nunito"/>
                <a:cs typeface="Nunito"/>
                <a:sym typeface="Nunito"/>
              </a:rPr>
              <a:t>A1: </a:t>
            </a:r>
            <a:r>
              <a:rPr lang="ru-RU" dirty="0" smtClean="0">
                <a:latin typeface="Nunito"/>
                <a:ea typeface="Nunito"/>
                <a:cs typeface="Nunito"/>
                <a:sym typeface="Nunito"/>
              </a:rPr>
              <a:t>Дижитал</a:t>
            </a:r>
            <a:r>
              <a:rPr lang="en" dirty="0" smtClean="0">
                <a:latin typeface="Nunito"/>
                <a:ea typeface="Nunito"/>
                <a:cs typeface="Nunito"/>
                <a:sym typeface="Nunito"/>
              </a:rPr>
              <a:t> </a:t>
            </a:r>
            <a:r>
              <a:rPr lang="en" dirty="0">
                <a:latin typeface="Nunito"/>
                <a:ea typeface="Nunito"/>
                <a:cs typeface="Nunito"/>
                <a:sym typeface="Nunito"/>
              </a:rPr>
              <a:t>101</a:t>
            </a:r>
            <a:endParaRPr dirty="0">
              <a:latin typeface="Nunito"/>
              <a:ea typeface="Nunito"/>
              <a:cs typeface="Nunito"/>
              <a:sym typeface="Nunito"/>
            </a:endParaRPr>
          </a:p>
        </p:txBody>
      </p:sp>
      <p:sp>
        <p:nvSpPr>
          <p:cNvPr id="140" name="Google Shape;140;p19"/>
          <p:cNvSpPr txBox="1">
            <a:spLocks noGrp="1"/>
          </p:cNvSpPr>
          <p:nvPr>
            <p:ph type="subTitle" idx="1"/>
          </p:nvPr>
        </p:nvSpPr>
        <p:spPr>
          <a:xfrm>
            <a:off x="645461" y="3022761"/>
            <a:ext cx="6858000" cy="1241822"/>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r>
              <a:rPr lang="ru-RU" sz="1850" dirty="0" smtClean="0">
                <a:latin typeface="Nunito"/>
                <a:ea typeface="Nunito"/>
                <a:cs typeface="Nunito"/>
                <a:sym typeface="Nunito"/>
              </a:rPr>
              <a:t>Влияние дижитал на журналистику </a:t>
            </a:r>
            <a:endParaRPr sz="1850" dirty="0">
              <a:latin typeface="Nunito"/>
              <a:ea typeface="Nunito"/>
              <a:cs typeface="Nunito"/>
              <a:sym typeface="Nunito"/>
            </a:endParaRPr>
          </a:p>
        </p:txBody>
      </p:sp>
    </p:spTree>
    <p:extLst>
      <p:ext uri="{BB962C8B-B14F-4D97-AF65-F5344CB8AC3E}">
        <p14:creationId xmlns:p14="http://schemas.microsoft.com/office/powerpoint/2010/main" val="3047181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212141" y="620872"/>
            <a:ext cx="8303209" cy="458451"/>
          </a:xfrm>
          <a:prstGeom prst="rect">
            <a:avLst/>
          </a:prstGeom>
          <a:noFill/>
          <a:ln>
            <a:noFill/>
          </a:ln>
        </p:spPr>
        <p:txBody>
          <a:bodyPr spcFirstLastPara="1" wrap="square" lIns="91425" tIns="45700" rIns="91425" bIns="45700" anchor="ctr" anchorCtr="0">
            <a:noAutofit/>
          </a:bodyPr>
          <a:lstStyle/>
          <a:p>
            <a:pPr lvl="0"/>
            <a:r>
              <a:rPr lang="ru-RU" dirty="0">
                <a:latin typeface="Nunito"/>
                <a:ea typeface="Nunito"/>
                <a:cs typeface="Nunito"/>
                <a:sym typeface="Nunito"/>
              </a:rPr>
              <a:t>Глобальные тенденции медиапотребления</a:t>
            </a:r>
            <a:r>
              <a:rPr lang="en" dirty="0" smtClean="0">
                <a:latin typeface="Nunito"/>
                <a:ea typeface="Nunito"/>
                <a:cs typeface="Nunito"/>
                <a:sym typeface="Nunito"/>
              </a:rPr>
              <a:t>(2014-2018</a:t>
            </a:r>
            <a:r>
              <a:rPr lang="en" dirty="0">
                <a:latin typeface="Nunito"/>
                <a:ea typeface="Nunito"/>
                <a:cs typeface="Nunito"/>
                <a:sym typeface="Nunito"/>
              </a:rPr>
              <a:t>)</a:t>
            </a:r>
            <a:endParaRPr dirty="0">
              <a:latin typeface="Nunito"/>
              <a:ea typeface="Nunito"/>
              <a:cs typeface="Nunito"/>
              <a:sym typeface="Nunito"/>
            </a:endParaRPr>
          </a:p>
        </p:txBody>
      </p:sp>
      <p:sp>
        <p:nvSpPr>
          <p:cNvPr id="206" name="Google Shape;206;p28"/>
          <p:cNvSpPr txBox="1">
            <a:spLocks noGrp="1"/>
          </p:cNvSpPr>
          <p:nvPr>
            <p:ph type="body" idx="1"/>
          </p:nvPr>
        </p:nvSpPr>
        <p:spPr>
          <a:xfrm>
            <a:off x="1221638" y="1602058"/>
            <a:ext cx="2937511" cy="1774690"/>
          </a:xfrm>
          <a:prstGeom prst="rect">
            <a:avLst/>
          </a:prstGeom>
          <a:noFill/>
          <a:ln>
            <a:noFill/>
          </a:ln>
        </p:spPr>
        <p:txBody>
          <a:bodyPr spcFirstLastPara="1" wrap="square" lIns="91425" tIns="45700" rIns="91425" bIns="45700" anchor="t" anchorCtr="0">
            <a:noAutofit/>
          </a:bodyPr>
          <a:lstStyle/>
          <a:p>
            <a:pPr marL="95250" lvl="0" indent="0" algn="l" rtl="0">
              <a:lnSpc>
                <a:spcPct val="90000"/>
              </a:lnSpc>
              <a:spcBef>
                <a:spcPts val="750"/>
              </a:spcBef>
              <a:spcAft>
                <a:spcPts val="0"/>
              </a:spcAft>
              <a:buSzPts val="1600"/>
              <a:buNone/>
            </a:pPr>
            <a:r>
              <a:rPr lang="ru-RU" b="1" dirty="0" smtClean="0">
                <a:latin typeface="Nunito"/>
                <a:ea typeface="Nunito"/>
                <a:cs typeface="Nunito"/>
                <a:sym typeface="Nunito"/>
              </a:rPr>
              <a:t>Потребление новостей в онлайн растет </a:t>
            </a:r>
            <a:endParaRPr dirty="0">
              <a:latin typeface="Nunito"/>
              <a:ea typeface="Nunito"/>
              <a:cs typeface="Nunito"/>
              <a:sym typeface="Nunito"/>
            </a:endParaRPr>
          </a:p>
          <a:p>
            <a:pPr marL="342900" lvl="0" indent="-247650" algn="l" rtl="0">
              <a:lnSpc>
                <a:spcPct val="90000"/>
              </a:lnSpc>
              <a:spcBef>
                <a:spcPts val="750"/>
              </a:spcBef>
              <a:spcAft>
                <a:spcPts val="0"/>
              </a:spcAft>
              <a:buClr>
                <a:srgbClr val="070E63"/>
              </a:buClr>
              <a:buSzPts val="1600"/>
              <a:buChar char="•"/>
            </a:pPr>
            <a:r>
              <a:rPr lang="ru-RU" b="1" dirty="0" smtClean="0">
                <a:solidFill>
                  <a:srgbClr val="333333"/>
                </a:solidFill>
                <a:latin typeface="Nunito"/>
                <a:ea typeface="Nunito"/>
                <a:cs typeface="Nunito"/>
                <a:sym typeface="Nunito"/>
              </a:rPr>
              <a:t>Потребители цифровых медиа сейчас проводят </a:t>
            </a:r>
            <a:r>
              <a:rPr lang="en" b="1" dirty="0" smtClean="0">
                <a:solidFill>
                  <a:srgbClr val="333333"/>
                </a:solidFill>
                <a:latin typeface="Nunito"/>
                <a:ea typeface="Nunito"/>
                <a:cs typeface="Nunito"/>
                <a:sym typeface="Nunito"/>
              </a:rPr>
              <a:t>6 </a:t>
            </a:r>
            <a:r>
              <a:rPr lang="en" b="1" dirty="0">
                <a:solidFill>
                  <a:srgbClr val="333333"/>
                </a:solidFill>
                <a:latin typeface="Nunito"/>
                <a:ea typeface="Nunito"/>
                <a:cs typeface="Nunito"/>
                <a:sym typeface="Nunito"/>
              </a:rPr>
              <a:t>¾ </a:t>
            </a:r>
            <a:r>
              <a:rPr lang="ru-RU" b="1" dirty="0" smtClean="0">
                <a:solidFill>
                  <a:srgbClr val="333333"/>
                </a:solidFill>
                <a:latin typeface="Nunito"/>
                <a:ea typeface="Nunito"/>
                <a:cs typeface="Nunito"/>
                <a:sym typeface="Nunito"/>
              </a:rPr>
              <a:t>часа в день онлайн. При этом </a:t>
            </a:r>
            <a:r>
              <a:rPr lang="en" dirty="0" smtClean="0">
                <a:solidFill>
                  <a:srgbClr val="333333"/>
                </a:solidFill>
                <a:latin typeface="Nunito"/>
                <a:ea typeface="Nunito"/>
                <a:cs typeface="Nunito"/>
                <a:sym typeface="Nunito"/>
              </a:rPr>
              <a:t>3:18 </a:t>
            </a:r>
            <a:r>
              <a:rPr lang="ru-RU" dirty="0" smtClean="0">
                <a:solidFill>
                  <a:srgbClr val="333333"/>
                </a:solidFill>
                <a:latin typeface="Nunito"/>
                <a:ea typeface="Nunito"/>
                <a:cs typeface="Nunito"/>
                <a:sym typeface="Nunito"/>
              </a:rPr>
              <a:t>часа или </a:t>
            </a:r>
            <a:r>
              <a:rPr lang="en" dirty="0" smtClean="0">
                <a:solidFill>
                  <a:srgbClr val="333333"/>
                </a:solidFill>
                <a:latin typeface="Nunito"/>
                <a:ea typeface="Nunito"/>
                <a:cs typeface="Nunito"/>
                <a:sym typeface="Nunito"/>
              </a:rPr>
              <a:t>– 51%</a:t>
            </a:r>
            <a:r>
              <a:rPr lang="ru-RU" dirty="0" smtClean="0">
                <a:solidFill>
                  <a:srgbClr val="333333"/>
                </a:solidFill>
                <a:latin typeface="Nunito"/>
                <a:ea typeface="Nunito"/>
                <a:cs typeface="Nunito"/>
                <a:sym typeface="Nunito"/>
              </a:rPr>
              <a:t> времени </a:t>
            </a:r>
            <a:r>
              <a:rPr lang="en" dirty="0" smtClean="0">
                <a:solidFill>
                  <a:srgbClr val="333333"/>
                </a:solidFill>
                <a:latin typeface="Nunito"/>
                <a:ea typeface="Nunito"/>
                <a:cs typeface="Nunito"/>
                <a:sym typeface="Nunito"/>
              </a:rPr>
              <a:t> </a:t>
            </a:r>
            <a:r>
              <a:rPr lang="en" dirty="0">
                <a:solidFill>
                  <a:srgbClr val="333333"/>
                </a:solidFill>
                <a:latin typeface="Nunito"/>
                <a:ea typeface="Nunito"/>
                <a:cs typeface="Nunito"/>
                <a:sym typeface="Nunito"/>
              </a:rPr>
              <a:t>- </a:t>
            </a:r>
            <a:r>
              <a:rPr lang="ru-RU" dirty="0" smtClean="0">
                <a:solidFill>
                  <a:srgbClr val="333333"/>
                </a:solidFill>
                <a:latin typeface="Nunito"/>
                <a:ea typeface="Nunito"/>
                <a:cs typeface="Nunito"/>
                <a:sym typeface="Nunito"/>
              </a:rPr>
              <a:t>они входят в интернет через мобильные устройства </a:t>
            </a:r>
            <a:r>
              <a:rPr lang="en" dirty="0" smtClean="0">
                <a:solidFill>
                  <a:srgbClr val="333333"/>
                </a:solidFill>
                <a:latin typeface="Nunito"/>
                <a:ea typeface="Nunito"/>
                <a:cs typeface="Nunito"/>
                <a:sym typeface="Nunito"/>
              </a:rPr>
              <a:t>(</a:t>
            </a:r>
            <a:r>
              <a:rPr lang="ru-RU" dirty="0" smtClean="0">
                <a:solidFill>
                  <a:srgbClr val="333333"/>
                </a:solidFill>
                <a:latin typeface="Nunito"/>
                <a:ea typeface="Nunito"/>
                <a:cs typeface="Nunito"/>
                <a:sym typeface="Nunito"/>
              </a:rPr>
              <a:t>по сравнению с 1:17 часа в</a:t>
            </a:r>
            <a:r>
              <a:rPr lang="en" dirty="0" smtClean="0">
                <a:solidFill>
                  <a:srgbClr val="333333"/>
                </a:solidFill>
                <a:latin typeface="Nunito"/>
                <a:ea typeface="Nunito"/>
                <a:cs typeface="Nunito"/>
                <a:sym typeface="Nunito"/>
              </a:rPr>
              <a:t> 2014</a:t>
            </a:r>
            <a:r>
              <a:rPr lang="en" dirty="0">
                <a:solidFill>
                  <a:srgbClr val="333333"/>
                </a:solidFill>
                <a:latin typeface="Nunito"/>
                <a:ea typeface="Nunito"/>
                <a:cs typeface="Nunito"/>
                <a:sym typeface="Nunito"/>
              </a:rPr>
              <a:t>)</a:t>
            </a:r>
            <a:endParaRPr dirty="0">
              <a:solidFill>
                <a:srgbClr val="333333"/>
              </a:solidFill>
              <a:latin typeface="Nunito"/>
              <a:ea typeface="Nunito"/>
              <a:cs typeface="Nunito"/>
              <a:sym typeface="Nunito"/>
            </a:endParaRPr>
          </a:p>
        </p:txBody>
      </p:sp>
      <p:sp>
        <p:nvSpPr>
          <p:cNvPr id="207" name="Google Shape;207;p28"/>
          <p:cNvSpPr txBox="1"/>
          <p:nvPr/>
        </p:nvSpPr>
        <p:spPr>
          <a:xfrm>
            <a:off x="5317437" y="1590553"/>
            <a:ext cx="3197913" cy="1454150"/>
          </a:xfrm>
          <a:prstGeom prst="rect">
            <a:avLst/>
          </a:prstGeom>
          <a:noFill/>
          <a:ln>
            <a:noFill/>
          </a:ln>
        </p:spPr>
        <p:txBody>
          <a:bodyPr spcFirstLastPara="1" wrap="square" lIns="91425" tIns="45700" rIns="91425" bIns="45700" anchor="t" anchorCtr="0">
            <a:noAutofit/>
          </a:bodyPr>
          <a:lstStyle/>
          <a:p>
            <a:pPr marL="95250" marR="0" lvl="0" indent="0" algn="l" rtl="0">
              <a:lnSpc>
                <a:spcPct val="90000"/>
              </a:lnSpc>
              <a:spcBef>
                <a:spcPts val="750"/>
              </a:spcBef>
              <a:spcAft>
                <a:spcPts val="0"/>
              </a:spcAft>
              <a:buClr>
                <a:srgbClr val="070E63"/>
              </a:buClr>
              <a:buSzPts val="1600"/>
              <a:buFont typeface="Roboto"/>
              <a:buNone/>
            </a:pPr>
            <a:r>
              <a:rPr lang="ru-RU" sz="1200" b="1" dirty="0" smtClean="0">
                <a:solidFill>
                  <a:srgbClr val="070E63"/>
                </a:solidFill>
                <a:latin typeface="Nunito"/>
                <a:ea typeface="Nunito"/>
                <a:cs typeface="Nunito"/>
                <a:sym typeface="Nunito"/>
              </a:rPr>
              <a:t>Это включает онлайн ТВ </a:t>
            </a:r>
          </a:p>
          <a:p>
            <a:pPr marL="95250" lvl="0">
              <a:lnSpc>
                <a:spcPct val="90000"/>
              </a:lnSpc>
              <a:spcBef>
                <a:spcPts val="750"/>
              </a:spcBef>
              <a:buClr>
                <a:srgbClr val="070E63"/>
              </a:buClr>
              <a:buSzPts val="1600"/>
            </a:pPr>
            <a:r>
              <a:rPr lang="ru-RU" sz="1200" b="1" dirty="0">
                <a:solidFill>
                  <a:srgbClr val="333333"/>
                </a:solidFill>
                <a:latin typeface="Nunito"/>
                <a:ea typeface="Nunito"/>
                <a:cs typeface="Nunito"/>
                <a:sym typeface="Nunito"/>
              </a:rPr>
              <a:t>Онлайн-телевидение превысило час в день, </a:t>
            </a:r>
            <a:r>
              <a:rPr lang="ru-RU" sz="1200" dirty="0">
                <a:solidFill>
                  <a:srgbClr val="333333"/>
                </a:solidFill>
                <a:latin typeface="Nunito"/>
                <a:ea typeface="Nunito"/>
                <a:cs typeface="Nunito"/>
                <a:sym typeface="Nunito"/>
              </a:rPr>
              <a:t>но линейное телевидение стабильно держится чуть менее 2 часов</a:t>
            </a:r>
            <a:endParaRPr sz="1200" i="0" u="none" strike="noStrike" cap="none" dirty="0">
              <a:solidFill>
                <a:srgbClr val="333333"/>
              </a:solidFill>
              <a:latin typeface="Nunito"/>
              <a:ea typeface="Nunito"/>
              <a:cs typeface="Nunito"/>
              <a:sym typeface="Nunito"/>
            </a:endParaRPr>
          </a:p>
        </p:txBody>
      </p:sp>
      <p:sp>
        <p:nvSpPr>
          <p:cNvPr id="208" name="Google Shape;208;p28"/>
          <p:cNvSpPr txBox="1"/>
          <p:nvPr/>
        </p:nvSpPr>
        <p:spPr>
          <a:xfrm>
            <a:off x="1409700" y="3360847"/>
            <a:ext cx="2749449" cy="1476121"/>
          </a:xfrm>
          <a:prstGeom prst="rect">
            <a:avLst/>
          </a:prstGeom>
          <a:noFill/>
          <a:ln>
            <a:noFill/>
          </a:ln>
        </p:spPr>
        <p:txBody>
          <a:bodyPr spcFirstLastPara="1" wrap="square" lIns="91425" tIns="45700" rIns="91425" bIns="45700" anchor="t" anchorCtr="0">
            <a:noAutofit/>
          </a:bodyPr>
          <a:lstStyle/>
          <a:p>
            <a:pPr marL="95250" marR="0" lvl="0" indent="0" algn="l" rtl="0">
              <a:lnSpc>
                <a:spcPct val="90000"/>
              </a:lnSpc>
              <a:spcBef>
                <a:spcPts val="750"/>
              </a:spcBef>
              <a:spcAft>
                <a:spcPts val="0"/>
              </a:spcAft>
              <a:buClr>
                <a:srgbClr val="070E63"/>
              </a:buClr>
              <a:buSzPts val="1600"/>
              <a:buFont typeface="Roboto"/>
              <a:buNone/>
            </a:pPr>
            <a:r>
              <a:rPr lang="ru-RU" sz="1200" b="1" i="0" u="none" strike="noStrike" cap="none" dirty="0" smtClean="0">
                <a:solidFill>
                  <a:srgbClr val="070E63"/>
                </a:solidFill>
                <a:latin typeface="Nunito"/>
                <a:ea typeface="Nunito"/>
                <a:cs typeface="Nunito"/>
                <a:sym typeface="Nunito"/>
              </a:rPr>
              <a:t>Потребление новостей через соцсети лидирует </a:t>
            </a:r>
          </a:p>
          <a:p>
            <a:pPr marL="95250" marR="0" lvl="0" indent="0" algn="l" rtl="0">
              <a:lnSpc>
                <a:spcPct val="90000"/>
              </a:lnSpc>
              <a:spcBef>
                <a:spcPts val="750"/>
              </a:spcBef>
              <a:spcAft>
                <a:spcPts val="0"/>
              </a:spcAft>
              <a:buClr>
                <a:srgbClr val="070E63"/>
              </a:buClr>
              <a:buSzPts val="1600"/>
              <a:buFont typeface="Roboto"/>
              <a:buNone/>
            </a:pPr>
            <a:r>
              <a:rPr lang="en" sz="1200" b="1" i="0" u="none" strike="noStrike" cap="none" dirty="0" smtClean="0">
                <a:solidFill>
                  <a:srgbClr val="333333"/>
                </a:solidFill>
                <a:latin typeface="Nunito"/>
                <a:ea typeface="Nunito"/>
                <a:cs typeface="Nunito"/>
                <a:sym typeface="Nunito"/>
              </a:rPr>
              <a:t>2:20 </a:t>
            </a:r>
            <a:r>
              <a:rPr lang="ru-RU" sz="1200" b="1" i="0" u="none" strike="noStrike" cap="none" dirty="0" smtClean="0">
                <a:solidFill>
                  <a:srgbClr val="333333"/>
                </a:solidFill>
                <a:latin typeface="Nunito"/>
                <a:ea typeface="Nunito"/>
                <a:cs typeface="Nunito"/>
                <a:sym typeface="Nunito"/>
              </a:rPr>
              <a:t>часа в день пользователи проводят в </a:t>
            </a:r>
            <a:r>
              <a:rPr lang="ru-RU" sz="1200" b="1" i="0" u="none" strike="noStrike" cap="none" dirty="0" err="1" smtClean="0">
                <a:solidFill>
                  <a:srgbClr val="333333"/>
                </a:solidFill>
                <a:latin typeface="Nunito"/>
                <a:ea typeface="Nunito"/>
                <a:cs typeface="Nunito"/>
                <a:sym typeface="Nunito"/>
              </a:rPr>
              <a:t>соцсетях</a:t>
            </a:r>
            <a:r>
              <a:rPr lang="en" sz="1200" b="1" i="0" u="none" strike="noStrike" cap="none" dirty="0" smtClean="0">
                <a:solidFill>
                  <a:srgbClr val="333333"/>
                </a:solidFill>
                <a:latin typeface="Nunito"/>
                <a:ea typeface="Nunito"/>
                <a:cs typeface="Nunito"/>
                <a:sym typeface="Nunito"/>
              </a:rPr>
              <a:t>,</a:t>
            </a:r>
            <a:r>
              <a:rPr lang="en" sz="1200" i="0" u="none" strike="noStrike" cap="none" dirty="0" smtClean="0">
                <a:solidFill>
                  <a:srgbClr val="333333"/>
                </a:solidFill>
                <a:latin typeface="Nunito"/>
                <a:ea typeface="Nunito"/>
                <a:cs typeface="Nunito"/>
                <a:sym typeface="Nunito"/>
              </a:rPr>
              <a:t> </a:t>
            </a:r>
            <a:r>
              <a:rPr lang="ru-RU" sz="1200" dirty="0" smtClean="0">
                <a:solidFill>
                  <a:srgbClr val="333333"/>
                </a:solidFill>
                <a:latin typeface="Nunito"/>
                <a:ea typeface="Nunito"/>
                <a:cs typeface="Nunito"/>
                <a:sym typeface="Nunito"/>
              </a:rPr>
              <a:t>что составляет самый большой сегмент по времени в медиа </a:t>
            </a:r>
            <a:r>
              <a:rPr lang="ru-RU" sz="1200" dirty="0" smtClean="0">
                <a:solidFill>
                  <a:srgbClr val="333333"/>
                </a:solidFill>
                <a:latin typeface="Nunito"/>
                <a:ea typeface="Nunito"/>
                <a:cs typeface="Nunito"/>
                <a:sym typeface="Nunito"/>
              </a:rPr>
              <a:t>онлайн</a:t>
            </a:r>
            <a:endParaRPr sz="1200" i="0" u="none" strike="noStrike" cap="none" dirty="0">
              <a:solidFill>
                <a:srgbClr val="333333"/>
              </a:solidFill>
              <a:latin typeface="Nunito"/>
              <a:ea typeface="Nunito"/>
              <a:cs typeface="Nunito"/>
              <a:sym typeface="Nunito"/>
            </a:endParaRPr>
          </a:p>
        </p:txBody>
      </p:sp>
      <p:sp>
        <p:nvSpPr>
          <p:cNvPr id="209" name="Google Shape;209;p28"/>
          <p:cNvSpPr txBox="1"/>
          <p:nvPr/>
        </p:nvSpPr>
        <p:spPr>
          <a:xfrm>
            <a:off x="5317437" y="3101645"/>
            <a:ext cx="3197912" cy="1694982"/>
          </a:xfrm>
          <a:prstGeom prst="rect">
            <a:avLst/>
          </a:prstGeom>
          <a:noFill/>
          <a:ln>
            <a:noFill/>
          </a:ln>
        </p:spPr>
        <p:txBody>
          <a:bodyPr spcFirstLastPara="1" wrap="square" lIns="91425" tIns="45700" rIns="91425" bIns="45700" anchor="t" anchorCtr="0">
            <a:noAutofit/>
          </a:bodyPr>
          <a:lstStyle/>
          <a:p>
            <a:pPr marL="95250" marR="0" lvl="0" indent="0" algn="l" rtl="0">
              <a:lnSpc>
                <a:spcPct val="90000"/>
              </a:lnSpc>
              <a:spcBef>
                <a:spcPts val="750"/>
              </a:spcBef>
              <a:spcAft>
                <a:spcPts val="0"/>
              </a:spcAft>
              <a:buClr>
                <a:srgbClr val="070E63"/>
              </a:buClr>
              <a:buSzPts val="1600"/>
              <a:buFont typeface="Roboto"/>
              <a:buNone/>
            </a:pPr>
            <a:r>
              <a:rPr lang="ru-RU" sz="1200" b="1" i="0" u="none" strike="noStrike" cap="none" dirty="0" smtClean="0">
                <a:solidFill>
                  <a:srgbClr val="070E63"/>
                </a:solidFill>
                <a:latin typeface="Nunito"/>
                <a:ea typeface="Nunito"/>
                <a:cs typeface="Nunito"/>
                <a:sym typeface="Nunito"/>
              </a:rPr>
              <a:t>Большинство людей сидит в двух экранах </a:t>
            </a:r>
            <a:endParaRPr sz="1400" i="0" u="none" strike="noStrike" cap="none" dirty="0">
              <a:solidFill>
                <a:srgbClr val="000000"/>
              </a:solidFill>
              <a:latin typeface="Nunito"/>
              <a:ea typeface="Nunito"/>
              <a:cs typeface="Nunito"/>
              <a:sym typeface="Nunito"/>
            </a:endParaRPr>
          </a:p>
          <a:p>
            <a:pPr marL="342900" marR="0" lvl="0" indent="-247650" algn="l" rtl="0">
              <a:lnSpc>
                <a:spcPct val="90000"/>
              </a:lnSpc>
              <a:spcBef>
                <a:spcPts val="750"/>
              </a:spcBef>
              <a:spcAft>
                <a:spcPts val="0"/>
              </a:spcAft>
              <a:buClr>
                <a:srgbClr val="070E63"/>
              </a:buClr>
              <a:buSzPts val="1600"/>
              <a:buFont typeface="Roboto"/>
              <a:buChar char="•"/>
            </a:pPr>
            <a:r>
              <a:rPr lang="ru-RU" sz="1200" i="0" u="none" strike="noStrike" cap="none" dirty="0" smtClean="0">
                <a:solidFill>
                  <a:srgbClr val="333333"/>
                </a:solidFill>
                <a:latin typeface="Nunito"/>
                <a:ea typeface="Nunito"/>
                <a:cs typeface="Nunito"/>
                <a:sym typeface="Nunito"/>
              </a:rPr>
              <a:t>Так как более 85% пользователей используют второй </a:t>
            </a:r>
            <a:r>
              <a:rPr lang="ru-RU" sz="1200" dirty="0">
                <a:solidFill>
                  <a:srgbClr val="333333"/>
                </a:solidFill>
                <a:latin typeface="Nunito"/>
                <a:ea typeface="Nunito"/>
                <a:cs typeface="Nunito"/>
                <a:sym typeface="Nunito"/>
              </a:rPr>
              <a:t>э</a:t>
            </a:r>
            <a:r>
              <a:rPr lang="ru-RU" sz="1200" i="0" u="none" strike="noStrike" cap="none" dirty="0" smtClean="0">
                <a:solidFill>
                  <a:srgbClr val="333333"/>
                </a:solidFill>
                <a:latin typeface="Nunito"/>
                <a:ea typeface="Nunito"/>
                <a:cs typeface="Nunito"/>
                <a:sym typeface="Nunito"/>
              </a:rPr>
              <a:t>кран во время просмотра телевидения, можно сказать, что одновременное </a:t>
            </a:r>
            <a:r>
              <a:rPr lang="ru-RU" sz="1200" b="1" i="0" u="none" strike="noStrike" cap="none" dirty="0" smtClean="0">
                <a:solidFill>
                  <a:srgbClr val="333333"/>
                </a:solidFill>
                <a:latin typeface="Nunito"/>
                <a:ea typeface="Nunito"/>
                <a:cs typeface="Nunito"/>
                <a:sym typeface="Nunito"/>
              </a:rPr>
              <a:t>мультимедиа потребление стало нормой</a:t>
            </a:r>
            <a:r>
              <a:rPr lang="ru-RU" sz="1200" i="0" u="none" strike="noStrike" cap="none" dirty="0" smtClean="0">
                <a:solidFill>
                  <a:srgbClr val="333333"/>
                </a:solidFill>
                <a:latin typeface="Nunito"/>
                <a:ea typeface="Nunito"/>
                <a:cs typeface="Nunito"/>
                <a:sym typeface="Nunito"/>
              </a:rPr>
              <a:t>. </a:t>
            </a:r>
            <a:r>
              <a:rPr lang="ru-RU" sz="1200" dirty="0" smtClean="0">
                <a:solidFill>
                  <a:srgbClr val="333333"/>
                </a:solidFill>
                <a:latin typeface="Nunito"/>
                <a:ea typeface="Nunito"/>
                <a:cs typeface="Nunito"/>
                <a:sym typeface="Nunito"/>
              </a:rPr>
              <a:t>Вы</a:t>
            </a:r>
            <a:r>
              <a:rPr lang="ru-RU" sz="1200" i="0" u="none" strike="noStrike" cap="none" dirty="0" smtClean="0">
                <a:solidFill>
                  <a:srgbClr val="333333"/>
                </a:solidFill>
                <a:latin typeface="Nunito"/>
                <a:ea typeface="Nunito"/>
                <a:cs typeface="Nunito"/>
                <a:sym typeface="Nunito"/>
              </a:rPr>
              <a:t>бором несомненно являются мобильные устройства. </a:t>
            </a:r>
            <a:endParaRPr sz="1200" i="0" u="none" strike="noStrike" cap="none" dirty="0">
              <a:solidFill>
                <a:srgbClr val="333333"/>
              </a:solidFill>
              <a:latin typeface="Nunito"/>
              <a:ea typeface="Nunito"/>
              <a:cs typeface="Nunito"/>
              <a:sym typeface="Nunito"/>
            </a:endParaRPr>
          </a:p>
        </p:txBody>
      </p:sp>
      <p:pic>
        <p:nvPicPr>
          <p:cNvPr id="210" name="Google Shape;210;p28"/>
          <p:cNvPicPr preferRelativeResize="0"/>
          <p:nvPr/>
        </p:nvPicPr>
        <p:blipFill rotWithShape="1">
          <a:blip r:embed="rId3">
            <a:alphaModFix/>
          </a:blip>
          <a:srcRect l="5612" t="3329" r="72540" b="70946"/>
          <a:stretch/>
        </p:blipFill>
        <p:spPr>
          <a:xfrm>
            <a:off x="542574" y="1475556"/>
            <a:ext cx="1024581" cy="882413"/>
          </a:xfrm>
          <a:prstGeom prst="rect">
            <a:avLst/>
          </a:prstGeom>
          <a:noFill/>
          <a:ln>
            <a:noFill/>
          </a:ln>
        </p:spPr>
      </p:pic>
      <p:pic>
        <p:nvPicPr>
          <p:cNvPr id="211" name="Google Shape;211;p28"/>
          <p:cNvPicPr preferRelativeResize="0"/>
          <p:nvPr/>
        </p:nvPicPr>
        <p:blipFill rotWithShape="1">
          <a:blip r:embed="rId3">
            <a:alphaModFix/>
          </a:blip>
          <a:srcRect l="28154" t="3329" r="49998" b="70946"/>
          <a:stretch/>
        </p:blipFill>
        <p:spPr>
          <a:xfrm>
            <a:off x="4385578" y="1435215"/>
            <a:ext cx="1024581" cy="882413"/>
          </a:xfrm>
          <a:prstGeom prst="rect">
            <a:avLst/>
          </a:prstGeom>
          <a:noFill/>
          <a:ln>
            <a:noFill/>
          </a:ln>
        </p:spPr>
      </p:pic>
      <p:pic>
        <p:nvPicPr>
          <p:cNvPr id="212" name="Google Shape;212;p28"/>
          <p:cNvPicPr preferRelativeResize="0"/>
          <p:nvPr/>
        </p:nvPicPr>
        <p:blipFill rotWithShape="1">
          <a:blip r:embed="rId3">
            <a:alphaModFix/>
          </a:blip>
          <a:srcRect l="52200" t="3329" r="25952" b="70946"/>
          <a:stretch/>
        </p:blipFill>
        <p:spPr>
          <a:xfrm>
            <a:off x="502233" y="3169807"/>
            <a:ext cx="1024581" cy="882413"/>
          </a:xfrm>
          <a:prstGeom prst="rect">
            <a:avLst/>
          </a:prstGeom>
          <a:noFill/>
          <a:ln>
            <a:noFill/>
          </a:ln>
        </p:spPr>
      </p:pic>
      <p:pic>
        <p:nvPicPr>
          <p:cNvPr id="213" name="Google Shape;213;p28"/>
          <p:cNvPicPr preferRelativeResize="0"/>
          <p:nvPr/>
        </p:nvPicPr>
        <p:blipFill rotWithShape="1">
          <a:blip r:embed="rId3">
            <a:alphaModFix/>
          </a:blip>
          <a:srcRect l="74889" t="3329" r="3265" b="70946"/>
          <a:stretch/>
        </p:blipFill>
        <p:spPr>
          <a:xfrm>
            <a:off x="4422994" y="3210148"/>
            <a:ext cx="1024581" cy="88241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9"/>
          <p:cNvPicPr preferRelativeResize="0"/>
          <p:nvPr/>
        </p:nvPicPr>
        <p:blipFill rotWithShape="1">
          <a:blip r:embed="rId3">
            <a:alphaModFix/>
          </a:blip>
          <a:srcRect t="16292" r="23256" b="20257"/>
          <a:stretch/>
        </p:blipFill>
        <p:spPr>
          <a:xfrm>
            <a:off x="4572000" y="1079323"/>
            <a:ext cx="4572000" cy="3779997"/>
          </a:xfrm>
          <a:prstGeom prst="rect">
            <a:avLst/>
          </a:prstGeom>
          <a:noFill/>
          <a:ln>
            <a:noFill/>
          </a:ln>
        </p:spPr>
      </p:pic>
      <p:sp>
        <p:nvSpPr>
          <p:cNvPr id="219" name="Google Shape;219;p29"/>
          <p:cNvSpPr txBox="1">
            <a:spLocks noGrp="1"/>
          </p:cNvSpPr>
          <p:nvPr>
            <p:ph type="title"/>
          </p:nvPr>
        </p:nvSpPr>
        <p:spPr>
          <a:xfrm>
            <a:off x="628650" y="620872"/>
            <a:ext cx="7886700" cy="458451"/>
          </a:xfrm>
          <a:prstGeom prst="rect">
            <a:avLst/>
          </a:prstGeom>
          <a:noFill/>
          <a:ln>
            <a:noFill/>
          </a:ln>
        </p:spPr>
        <p:txBody>
          <a:bodyPr spcFirstLastPara="1" wrap="square" lIns="91425" tIns="91425" rIns="91425" bIns="91425" anchor="t" anchorCtr="0">
            <a:noAutofit/>
          </a:bodyPr>
          <a:lstStyle/>
          <a:p>
            <a:pPr lvl="0"/>
            <a:r>
              <a:rPr lang="ru-RU" dirty="0">
                <a:latin typeface="Nunito"/>
                <a:ea typeface="Nunito"/>
                <a:cs typeface="Nunito"/>
                <a:sym typeface="Nunito"/>
              </a:rPr>
              <a:t>Во многих </a:t>
            </a:r>
            <a:r>
              <a:rPr lang="ru-RU" dirty="0" smtClean="0">
                <a:latin typeface="Nunito"/>
                <a:ea typeface="Nunito"/>
                <a:cs typeface="Nunito"/>
                <a:sym typeface="Nunito"/>
              </a:rPr>
              <a:t>отраслях пришли  </a:t>
            </a:r>
            <a:r>
              <a:rPr lang="ru-RU" dirty="0">
                <a:latin typeface="Nunito"/>
                <a:ea typeface="Nunito"/>
                <a:cs typeface="Nunito"/>
                <a:sym typeface="Nunito"/>
              </a:rPr>
              <a:t>крупные разрушители...</a:t>
            </a:r>
            <a:endParaRPr dirty="0">
              <a:latin typeface="Nunito"/>
              <a:ea typeface="Nunito"/>
              <a:cs typeface="Nunito"/>
              <a:sym typeface="Nunito"/>
            </a:endParaRPr>
          </a:p>
        </p:txBody>
      </p:sp>
      <p:sp>
        <p:nvSpPr>
          <p:cNvPr id="220" name="Google Shape;220;p29"/>
          <p:cNvSpPr txBox="1">
            <a:spLocks noGrp="1"/>
          </p:cNvSpPr>
          <p:nvPr>
            <p:ph type="body" idx="1"/>
          </p:nvPr>
        </p:nvSpPr>
        <p:spPr>
          <a:xfrm>
            <a:off x="387705" y="1002182"/>
            <a:ext cx="4469587" cy="393557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600"/>
              </a:spcBef>
              <a:spcAft>
                <a:spcPts val="0"/>
              </a:spcAft>
              <a:buSzPts val="1400"/>
              <a:buNone/>
            </a:pPr>
            <a:endParaRPr sz="1600" dirty="0">
              <a:latin typeface="Nunito"/>
              <a:ea typeface="Nunito"/>
              <a:cs typeface="Nunito"/>
              <a:sym typeface="Nunito"/>
            </a:endParaRPr>
          </a:p>
          <a:p>
            <a:pPr lvl="0" indent="-317500">
              <a:spcBef>
                <a:spcPts val="600"/>
              </a:spcBef>
              <a:buSzPts val="1050"/>
              <a:buChar char="●"/>
            </a:pPr>
            <a:r>
              <a:rPr lang="ru-RU" sz="1600" b="1" dirty="0">
                <a:solidFill>
                  <a:srgbClr val="333333"/>
                </a:solidFill>
                <a:latin typeface="Nunito"/>
                <a:ea typeface="Nunito"/>
                <a:cs typeface="Nunito"/>
                <a:sym typeface="Nunito"/>
              </a:rPr>
              <a:t>Кабельное телевидение </a:t>
            </a:r>
            <a:r>
              <a:rPr lang="ru-RU" sz="1600" dirty="0">
                <a:solidFill>
                  <a:srgbClr val="333333"/>
                </a:solidFill>
                <a:latin typeface="Nunito"/>
                <a:ea typeface="Nunito"/>
                <a:cs typeface="Nunito"/>
                <a:sym typeface="Nunito"/>
              </a:rPr>
              <a:t>сменило</a:t>
            </a:r>
            <a:r>
              <a:rPr lang="ru-RU" sz="1600" b="1" dirty="0">
                <a:solidFill>
                  <a:srgbClr val="333333"/>
                </a:solidFill>
                <a:latin typeface="Nunito"/>
                <a:ea typeface="Nunito"/>
                <a:cs typeface="Nunito"/>
                <a:sym typeface="Nunito"/>
              </a:rPr>
              <a:t> эфирное телевидение, </a:t>
            </a:r>
            <a:r>
              <a:rPr lang="ru-RU" sz="1600" dirty="0">
                <a:solidFill>
                  <a:srgbClr val="333333"/>
                </a:solidFill>
                <a:latin typeface="Nunito"/>
                <a:ea typeface="Nunito"/>
                <a:cs typeface="Nunito"/>
                <a:sym typeface="Nunito"/>
              </a:rPr>
              <a:t>затем</a:t>
            </a:r>
            <a:r>
              <a:rPr lang="ru-RU" sz="1600" b="1" dirty="0">
                <a:solidFill>
                  <a:srgbClr val="333333"/>
                </a:solidFill>
                <a:latin typeface="Nunito"/>
                <a:ea typeface="Nunito"/>
                <a:cs typeface="Nunito"/>
                <a:sym typeface="Nunito"/>
              </a:rPr>
              <a:t> </a:t>
            </a:r>
            <a:r>
              <a:rPr lang="ru-RU" sz="1600" b="1" dirty="0" err="1">
                <a:solidFill>
                  <a:srgbClr val="333333"/>
                </a:solidFill>
                <a:latin typeface="Nunito"/>
                <a:ea typeface="Nunito"/>
                <a:cs typeface="Nunito"/>
                <a:sym typeface="Nunito"/>
              </a:rPr>
              <a:t>Netflix</a:t>
            </a:r>
            <a:r>
              <a:rPr lang="ru-RU" sz="1600" b="1" dirty="0">
                <a:solidFill>
                  <a:srgbClr val="333333"/>
                </a:solidFill>
                <a:latin typeface="Nunito"/>
                <a:ea typeface="Nunito"/>
                <a:cs typeface="Nunito"/>
                <a:sym typeface="Nunito"/>
              </a:rPr>
              <a:t> и </a:t>
            </a:r>
            <a:r>
              <a:rPr lang="ru-RU" sz="1600" b="1" dirty="0" smtClean="0">
                <a:solidFill>
                  <a:srgbClr val="333333"/>
                </a:solidFill>
                <a:latin typeface="Nunito"/>
                <a:ea typeface="Nunito"/>
                <a:cs typeface="Nunito"/>
                <a:sym typeface="Nunito"/>
              </a:rPr>
              <a:t>другие </a:t>
            </a:r>
            <a:r>
              <a:rPr lang="ru-RU" sz="1600" b="1" dirty="0">
                <a:solidFill>
                  <a:srgbClr val="333333"/>
                </a:solidFill>
                <a:latin typeface="Nunito"/>
                <a:ea typeface="Nunito"/>
                <a:cs typeface="Nunito"/>
                <a:sym typeface="Nunito"/>
              </a:rPr>
              <a:t>потоковые сервисы </a:t>
            </a:r>
            <a:r>
              <a:rPr lang="ru-RU" sz="1600" dirty="0">
                <a:solidFill>
                  <a:srgbClr val="333333"/>
                </a:solidFill>
                <a:latin typeface="Nunito"/>
                <a:ea typeface="Nunito"/>
                <a:cs typeface="Nunito"/>
                <a:sym typeface="Nunito"/>
              </a:rPr>
              <a:t>разрушили </a:t>
            </a:r>
            <a:r>
              <a:rPr lang="ru-RU" sz="1600" dirty="0" smtClean="0">
                <a:solidFill>
                  <a:srgbClr val="333333"/>
                </a:solidFill>
                <a:latin typeface="Nunito"/>
                <a:ea typeface="Nunito"/>
                <a:cs typeface="Nunito"/>
                <a:sym typeface="Nunito"/>
              </a:rPr>
              <a:t>кабельное</a:t>
            </a:r>
          </a:p>
          <a:p>
            <a:pPr lvl="0" indent="-317500">
              <a:spcBef>
                <a:spcPts val="600"/>
              </a:spcBef>
              <a:buSzPts val="1050"/>
              <a:buChar char="●"/>
            </a:pPr>
            <a:r>
              <a:rPr lang="ru-RU" sz="1600" dirty="0">
                <a:solidFill>
                  <a:srgbClr val="333333"/>
                </a:solidFill>
                <a:latin typeface="Nunito"/>
                <a:ea typeface="Nunito"/>
                <a:cs typeface="Nunito"/>
                <a:sym typeface="Nunito"/>
              </a:rPr>
              <a:t>В </a:t>
            </a:r>
            <a:r>
              <a:rPr lang="ru-RU" sz="1600" b="1" dirty="0">
                <a:solidFill>
                  <a:srgbClr val="333333"/>
                </a:solidFill>
                <a:latin typeface="Nunito"/>
                <a:ea typeface="Nunito"/>
                <a:cs typeface="Nunito"/>
                <a:sym typeface="Nunito"/>
              </a:rPr>
              <a:t>музыкальной индустрии </a:t>
            </a:r>
            <a:r>
              <a:rPr lang="ru-RU" sz="1600" dirty="0">
                <a:solidFill>
                  <a:srgbClr val="333333"/>
                </a:solidFill>
                <a:latin typeface="Nunito"/>
                <a:ea typeface="Nunito"/>
                <a:cs typeface="Nunito"/>
                <a:sym typeface="Nunito"/>
              </a:rPr>
              <a:t>компакт-диски разрушили рынок кассет, а затем </a:t>
            </a:r>
            <a:r>
              <a:rPr lang="ru-RU" sz="1600" b="1" dirty="0" err="1">
                <a:solidFill>
                  <a:srgbClr val="333333"/>
                </a:solidFill>
                <a:latin typeface="Nunito"/>
                <a:ea typeface="Nunito"/>
                <a:cs typeface="Nunito"/>
                <a:sym typeface="Nunito"/>
              </a:rPr>
              <a:t>Spotify</a:t>
            </a:r>
            <a:r>
              <a:rPr lang="ru-RU" sz="1600" b="1" dirty="0">
                <a:solidFill>
                  <a:srgbClr val="333333"/>
                </a:solidFill>
                <a:latin typeface="Nunito"/>
                <a:ea typeface="Nunito"/>
                <a:cs typeface="Nunito"/>
                <a:sym typeface="Nunito"/>
              </a:rPr>
              <a:t> </a:t>
            </a:r>
            <a:r>
              <a:rPr lang="ru-RU" sz="1600" dirty="0">
                <a:solidFill>
                  <a:srgbClr val="333333"/>
                </a:solidFill>
                <a:latin typeface="Nunito"/>
                <a:ea typeface="Nunito"/>
                <a:cs typeface="Nunito"/>
                <a:sym typeface="Nunito"/>
              </a:rPr>
              <a:t>и другие потоковые сервисы разрушили компакт-диски, а теперь и </a:t>
            </a:r>
            <a:r>
              <a:rPr lang="ru-RU" sz="1600" dirty="0" smtClean="0">
                <a:solidFill>
                  <a:srgbClr val="333333"/>
                </a:solidFill>
                <a:latin typeface="Nunito"/>
                <a:ea typeface="Nunito"/>
                <a:cs typeface="Nunito"/>
                <a:sym typeface="Nunito"/>
              </a:rPr>
              <a:t>радио</a:t>
            </a:r>
          </a:p>
          <a:p>
            <a:pPr lvl="0" indent="-317500">
              <a:spcBef>
                <a:spcPts val="600"/>
              </a:spcBef>
              <a:buSzPts val="1050"/>
              <a:buChar char="●"/>
            </a:pPr>
            <a:r>
              <a:rPr lang="ru-RU" sz="1600" dirty="0" smtClean="0">
                <a:solidFill>
                  <a:srgbClr val="333333"/>
                </a:solidFill>
                <a:latin typeface="Nunito"/>
                <a:ea typeface="Nunito"/>
                <a:cs typeface="Nunito"/>
                <a:sym typeface="Nunito"/>
              </a:rPr>
              <a:t>Кто еще помнит </a:t>
            </a:r>
            <a:r>
              <a:rPr lang="en" sz="1600" dirty="0" smtClean="0">
                <a:solidFill>
                  <a:srgbClr val="333333"/>
                </a:solidFill>
                <a:latin typeface="Nunito"/>
                <a:ea typeface="Nunito"/>
                <a:cs typeface="Nunito"/>
                <a:sym typeface="Nunito"/>
              </a:rPr>
              <a:t>Betamax</a:t>
            </a:r>
            <a:r>
              <a:rPr lang="en" sz="1600" dirty="0">
                <a:solidFill>
                  <a:srgbClr val="333333"/>
                </a:solidFill>
                <a:latin typeface="Nunito"/>
                <a:ea typeface="Nunito"/>
                <a:cs typeface="Nunito"/>
                <a:sym typeface="Nunito"/>
              </a:rPr>
              <a:t>, VHS </a:t>
            </a:r>
            <a:r>
              <a:rPr lang="ru-RU" sz="1600" dirty="0" smtClean="0">
                <a:solidFill>
                  <a:srgbClr val="333333"/>
                </a:solidFill>
                <a:latin typeface="Nunito"/>
                <a:ea typeface="Nunito"/>
                <a:cs typeface="Nunito"/>
                <a:sym typeface="Nunito"/>
              </a:rPr>
              <a:t>и</a:t>
            </a:r>
            <a:r>
              <a:rPr lang="en" sz="1600" dirty="0" smtClean="0">
                <a:solidFill>
                  <a:srgbClr val="333333"/>
                </a:solidFill>
                <a:latin typeface="Nunito"/>
                <a:ea typeface="Nunito"/>
                <a:cs typeface="Nunito"/>
                <a:sym typeface="Nunito"/>
              </a:rPr>
              <a:t> </a:t>
            </a:r>
            <a:r>
              <a:rPr lang="en" sz="1600" dirty="0">
                <a:solidFill>
                  <a:srgbClr val="333333"/>
                </a:solidFill>
                <a:latin typeface="Nunito"/>
                <a:ea typeface="Nunito"/>
                <a:cs typeface="Nunito"/>
                <a:sym typeface="Nunito"/>
              </a:rPr>
              <a:t>Blu-Ray </a:t>
            </a:r>
            <a:r>
              <a:rPr lang="ru-RU" sz="1600" dirty="0" smtClean="0">
                <a:solidFill>
                  <a:srgbClr val="333333"/>
                </a:solidFill>
                <a:latin typeface="Nunito"/>
                <a:ea typeface="Nunito"/>
                <a:cs typeface="Nunito"/>
                <a:sym typeface="Nunito"/>
              </a:rPr>
              <a:t>диски</a:t>
            </a:r>
            <a:r>
              <a:rPr lang="en" sz="1600" dirty="0" smtClean="0">
                <a:solidFill>
                  <a:srgbClr val="333333"/>
                </a:solidFill>
                <a:latin typeface="Nunito"/>
                <a:ea typeface="Nunito"/>
                <a:cs typeface="Nunito"/>
                <a:sym typeface="Nunito"/>
              </a:rPr>
              <a:t>?</a:t>
            </a:r>
            <a:endParaRPr sz="1600" dirty="0">
              <a:solidFill>
                <a:srgbClr val="333333"/>
              </a:solidFill>
              <a:latin typeface="Nunito"/>
              <a:ea typeface="Nunito"/>
              <a:cs typeface="Nunito"/>
              <a:sym typeface="Nunito"/>
            </a:endParaRPr>
          </a:p>
          <a:p>
            <a:pPr lvl="0" indent="-317500">
              <a:spcBef>
                <a:spcPts val="600"/>
              </a:spcBef>
              <a:buSzPts val="1050"/>
              <a:buChar char="●"/>
            </a:pPr>
            <a:r>
              <a:rPr lang="ru-RU" sz="1600" b="1" dirty="0" smtClean="0">
                <a:solidFill>
                  <a:srgbClr val="333333"/>
                </a:solidFill>
                <a:latin typeface="Nunito"/>
                <a:ea typeface="Nunito"/>
                <a:cs typeface="Nunito"/>
                <a:sym typeface="Nunito"/>
              </a:rPr>
              <a:t>Электронные книжки  </a:t>
            </a:r>
            <a:r>
              <a:rPr lang="ru-RU" sz="1600" dirty="0">
                <a:solidFill>
                  <a:srgbClr val="333333"/>
                </a:solidFill>
                <a:latin typeface="Nunito"/>
                <a:ea typeface="Nunito"/>
                <a:cs typeface="Nunito"/>
                <a:sym typeface="Nunito"/>
              </a:rPr>
              <a:t>или </a:t>
            </a:r>
            <a:r>
              <a:rPr lang="ru-RU" sz="1600" b="1" dirty="0" err="1">
                <a:solidFill>
                  <a:srgbClr val="333333"/>
                </a:solidFill>
                <a:latin typeface="Nunito"/>
                <a:ea typeface="Nunito"/>
                <a:cs typeface="Nunito"/>
                <a:sym typeface="Nunito"/>
              </a:rPr>
              <a:t>Kindle</a:t>
            </a:r>
            <a:r>
              <a:rPr lang="ru-RU" sz="1600" b="1" dirty="0">
                <a:solidFill>
                  <a:srgbClr val="333333"/>
                </a:solidFill>
                <a:latin typeface="Nunito"/>
                <a:ea typeface="Nunito"/>
                <a:cs typeface="Nunito"/>
                <a:sym typeface="Nunito"/>
              </a:rPr>
              <a:t> </a:t>
            </a:r>
            <a:r>
              <a:rPr lang="ru-RU" sz="1600" dirty="0">
                <a:solidFill>
                  <a:srgbClr val="333333"/>
                </a:solidFill>
                <a:latin typeface="Nunito"/>
                <a:ea typeface="Nunito"/>
                <a:cs typeface="Nunito"/>
                <a:sym typeface="Nunito"/>
              </a:rPr>
              <a:t>разрушили книжную индустрию, а затем </a:t>
            </a:r>
            <a:r>
              <a:rPr lang="ru-RU" sz="1600" b="1" dirty="0">
                <a:solidFill>
                  <a:srgbClr val="333333"/>
                </a:solidFill>
                <a:latin typeface="Nunito"/>
                <a:ea typeface="Nunito"/>
                <a:cs typeface="Nunito"/>
                <a:sym typeface="Nunito"/>
              </a:rPr>
              <a:t>смартфоны </a:t>
            </a:r>
            <a:r>
              <a:rPr lang="ru-RU" sz="1600" dirty="0">
                <a:solidFill>
                  <a:srgbClr val="333333"/>
                </a:solidFill>
                <a:latin typeface="Nunito"/>
                <a:ea typeface="Nunito"/>
                <a:cs typeface="Nunito"/>
                <a:sym typeface="Nunito"/>
              </a:rPr>
              <a:t>разрушили </a:t>
            </a:r>
            <a:r>
              <a:rPr lang="ru-RU" sz="1600" dirty="0" err="1">
                <a:solidFill>
                  <a:srgbClr val="333333"/>
                </a:solidFill>
                <a:latin typeface="Nunito"/>
                <a:ea typeface="Nunito"/>
                <a:cs typeface="Nunito"/>
                <a:sym typeface="Nunito"/>
              </a:rPr>
              <a:t>Kindles</a:t>
            </a:r>
            <a:endParaRPr sz="1600" dirty="0">
              <a:solidFill>
                <a:srgbClr val="333333"/>
              </a:solidFill>
              <a:latin typeface="Nunito"/>
              <a:ea typeface="Nunito"/>
              <a:cs typeface="Nunito"/>
              <a:sym typeface="Nunito"/>
            </a:endParaRPr>
          </a:p>
        </p:txBody>
      </p:sp>
      <p:pic>
        <p:nvPicPr>
          <p:cNvPr id="221" name="Google Shape;221;p29"/>
          <p:cNvPicPr preferRelativeResize="0"/>
          <p:nvPr/>
        </p:nvPicPr>
        <p:blipFill rotWithShape="1">
          <a:blip r:embed="rId4">
            <a:alphaModFix/>
          </a:blip>
          <a:srcRect/>
          <a:stretch/>
        </p:blipFill>
        <p:spPr>
          <a:xfrm>
            <a:off x="5846645" y="2071534"/>
            <a:ext cx="3257014" cy="178829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0"/>
          <p:cNvSpPr txBox="1">
            <a:spLocks noGrp="1"/>
          </p:cNvSpPr>
          <p:nvPr>
            <p:ph type="title"/>
          </p:nvPr>
        </p:nvSpPr>
        <p:spPr>
          <a:xfrm>
            <a:off x="628650" y="620872"/>
            <a:ext cx="7886700" cy="45845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200"/>
              <a:buNone/>
            </a:pPr>
            <a:r>
              <a:rPr lang="en" dirty="0">
                <a:latin typeface="Nunito"/>
                <a:ea typeface="Nunito"/>
                <a:cs typeface="Nunito"/>
                <a:sym typeface="Nunito"/>
              </a:rPr>
              <a:t>… </a:t>
            </a:r>
            <a:r>
              <a:rPr lang="ru-RU" dirty="0" smtClean="0">
                <a:latin typeface="Nunito"/>
                <a:ea typeface="Nunito"/>
                <a:cs typeface="Nunito"/>
                <a:sym typeface="Nunito"/>
              </a:rPr>
              <a:t>И огромные изменения в индустрии новостей </a:t>
            </a:r>
            <a:endParaRPr dirty="0">
              <a:latin typeface="Nunito"/>
              <a:ea typeface="Nunito"/>
              <a:cs typeface="Nunito"/>
              <a:sym typeface="Nunito"/>
            </a:endParaRPr>
          </a:p>
        </p:txBody>
      </p:sp>
      <p:sp>
        <p:nvSpPr>
          <p:cNvPr id="227" name="Google Shape;227;p30"/>
          <p:cNvSpPr txBox="1">
            <a:spLocks noGrp="1"/>
          </p:cNvSpPr>
          <p:nvPr>
            <p:ph type="body" idx="1"/>
          </p:nvPr>
        </p:nvSpPr>
        <p:spPr>
          <a:xfrm>
            <a:off x="270662" y="1079323"/>
            <a:ext cx="4754881" cy="3865752"/>
          </a:xfrm>
          <a:prstGeom prst="rect">
            <a:avLst/>
          </a:prstGeom>
          <a:noFill/>
          <a:ln>
            <a:noFill/>
          </a:ln>
        </p:spPr>
        <p:txBody>
          <a:bodyPr spcFirstLastPara="1" wrap="square" lIns="91425" tIns="91425" rIns="91425" bIns="91425" anchor="t" anchorCtr="0">
            <a:noAutofit/>
          </a:bodyPr>
          <a:lstStyle/>
          <a:p>
            <a:pPr marL="139700" lvl="0" indent="0" algn="l" rtl="0">
              <a:lnSpc>
                <a:spcPct val="90000"/>
              </a:lnSpc>
              <a:spcBef>
                <a:spcPts val="600"/>
              </a:spcBef>
              <a:spcAft>
                <a:spcPts val="0"/>
              </a:spcAft>
              <a:buSzPts val="1400"/>
              <a:buNone/>
            </a:pPr>
            <a:r>
              <a:rPr lang="ru-RU" sz="1350" b="1" dirty="0" smtClean="0">
                <a:latin typeface="Nunito"/>
                <a:ea typeface="Nunito"/>
                <a:cs typeface="Nunito"/>
                <a:sym typeface="Nunito"/>
              </a:rPr>
              <a:t>Изменения в образцах поведения</a:t>
            </a:r>
            <a:r>
              <a:rPr lang="en" sz="1350" b="1" dirty="0" smtClean="0">
                <a:latin typeface="Nunito"/>
                <a:ea typeface="Nunito"/>
                <a:cs typeface="Nunito"/>
                <a:sym typeface="Nunito"/>
              </a:rPr>
              <a:t>:</a:t>
            </a:r>
            <a:endParaRPr sz="1350" dirty="0">
              <a:latin typeface="Nunito"/>
              <a:ea typeface="Nunito"/>
              <a:cs typeface="Nunito"/>
              <a:sym typeface="Nunito"/>
            </a:endParaRPr>
          </a:p>
          <a:p>
            <a:pPr marL="457200" lvl="0" indent="-336550" algn="l" rtl="0">
              <a:lnSpc>
                <a:spcPct val="90000"/>
              </a:lnSpc>
              <a:spcBef>
                <a:spcPts val="600"/>
              </a:spcBef>
              <a:spcAft>
                <a:spcPts val="0"/>
              </a:spcAft>
              <a:buSzPts val="1350"/>
              <a:buChar char="●"/>
            </a:pPr>
            <a:endParaRPr lang="ru-RU" sz="1350" b="1" dirty="0" smtClean="0">
              <a:solidFill>
                <a:srgbClr val="333333"/>
              </a:solidFill>
              <a:latin typeface="Nunito"/>
              <a:ea typeface="Nunito"/>
              <a:cs typeface="Nunito"/>
              <a:sym typeface="Nunito"/>
            </a:endParaRPr>
          </a:p>
          <a:p>
            <a:pPr lvl="0" indent="-336550">
              <a:spcBef>
                <a:spcPts val="600"/>
              </a:spcBef>
              <a:buSzPts val="1350"/>
              <a:buChar char="●"/>
            </a:pPr>
            <a:r>
              <a:rPr lang="ru-RU" sz="1350" b="1" dirty="0">
                <a:solidFill>
                  <a:srgbClr val="333333"/>
                </a:solidFill>
                <a:latin typeface="Nunito"/>
                <a:ea typeface="Nunito"/>
                <a:cs typeface="Nunito"/>
                <a:sym typeface="Nunito"/>
              </a:rPr>
              <a:t>Газеты и журналы </a:t>
            </a:r>
            <a:r>
              <a:rPr lang="ru-RU" sz="1350" dirty="0" smtClean="0">
                <a:solidFill>
                  <a:srgbClr val="333333"/>
                </a:solidFill>
                <a:latin typeface="Nunito"/>
                <a:ea typeface="Nunito"/>
                <a:cs typeface="Nunito"/>
                <a:sym typeface="Nunito"/>
              </a:rPr>
              <a:t>потерпели поражение на многих </a:t>
            </a:r>
            <a:r>
              <a:rPr lang="ru-RU" sz="1350" dirty="0">
                <a:solidFill>
                  <a:srgbClr val="333333"/>
                </a:solidFill>
                <a:latin typeface="Nunito"/>
                <a:ea typeface="Nunito"/>
                <a:cs typeface="Nunito"/>
                <a:sym typeface="Nunito"/>
              </a:rPr>
              <a:t>фронтах: во-первых, </a:t>
            </a:r>
            <a:r>
              <a:rPr lang="ru-RU" sz="1350" dirty="0" smtClean="0">
                <a:solidFill>
                  <a:srgbClr val="333333"/>
                </a:solidFill>
                <a:latin typeface="Nunito"/>
                <a:ea typeface="Nunito"/>
                <a:cs typeface="Nunito"/>
                <a:sym typeface="Nunito"/>
              </a:rPr>
              <a:t>переход </a:t>
            </a:r>
            <a:r>
              <a:rPr lang="ru-RU" sz="1350" dirty="0">
                <a:solidFill>
                  <a:srgbClr val="333333"/>
                </a:solidFill>
                <a:latin typeface="Nunito"/>
                <a:ea typeface="Nunito"/>
                <a:cs typeface="Nunito"/>
                <a:sym typeface="Nunito"/>
              </a:rPr>
              <a:t>к </a:t>
            </a:r>
            <a:r>
              <a:rPr lang="ru-RU" sz="1350" dirty="0" smtClean="0">
                <a:solidFill>
                  <a:srgbClr val="333333"/>
                </a:solidFill>
                <a:latin typeface="Nunito"/>
                <a:ea typeface="Nunito"/>
                <a:cs typeface="Nunito"/>
                <a:sym typeface="Nunito"/>
              </a:rPr>
              <a:t>компьютерам</a:t>
            </a:r>
            <a:r>
              <a:rPr lang="ru-RU" sz="1350" dirty="0">
                <a:solidFill>
                  <a:srgbClr val="333333"/>
                </a:solidFill>
                <a:latin typeface="Nunito"/>
                <a:ea typeface="Nunito"/>
                <a:cs typeface="Nunito"/>
                <a:sym typeface="Nunito"/>
              </a:rPr>
              <a:t>, хотя эффект </a:t>
            </a:r>
            <a:r>
              <a:rPr lang="ru-RU" sz="1350" b="1" dirty="0" smtClean="0">
                <a:solidFill>
                  <a:srgbClr val="333333"/>
                </a:solidFill>
                <a:latin typeface="Nunito"/>
                <a:ea typeface="Nunito"/>
                <a:cs typeface="Nunito"/>
                <a:sym typeface="Nunito"/>
              </a:rPr>
              <a:t>компьютеров </a:t>
            </a:r>
            <a:r>
              <a:rPr lang="ru-RU" sz="1350" dirty="0">
                <a:solidFill>
                  <a:srgbClr val="333333"/>
                </a:solidFill>
                <a:latin typeface="Nunito"/>
                <a:ea typeface="Nunito"/>
                <a:cs typeface="Nunito"/>
                <a:sym typeface="Nunito"/>
              </a:rPr>
              <a:t>был более выражен на зрелых </a:t>
            </a:r>
            <a:r>
              <a:rPr lang="ru-RU" sz="1350" dirty="0" smtClean="0">
                <a:solidFill>
                  <a:srgbClr val="333333"/>
                </a:solidFill>
                <a:latin typeface="Nunito"/>
                <a:ea typeface="Nunito"/>
                <a:cs typeface="Nunito"/>
                <a:sym typeface="Nunito"/>
              </a:rPr>
              <a:t>рынках. </a:t>
            </a:r>
          </a:p>
          <a:p>
            <a:pPr lvl="0" indent="-336550">
              <a:spcBef>
                <a:spcPts val="600"/>
              </a:spcBef>
              <a:buSzPts val="1350"/>
              <a:buChar char="●"/>
            </a:pPr>
            <a:r>
              <a:rPr lang="ru-RU" sz="1350" b="1" dirty="0">
                <a:solidFill>
                  <a:srgbClr val="333333"/>
                </a:solidFill>
                <a:latin typeface="Nunito"/>
                <a:ea typeface="Nunito"/>
                <a:cs typeface="Nunito"/>
                <a:sym typeface="Nunito"/>
              </a:rPr>
              <a:t>Смартфоны, приложения и вездесущие </a:t>
            </a:r>
            <a:r>
              <a:rPr lang="ru-RU" sz="1350" b="1" dirty="0" smtClean="0">
                <a:solidFill>
                  <a:srgbClr val="333333"/>
                </a:solidFill>
                <a:latin typeface="Nunito"/>
                <a:ea typeface="Nunito"/>
                <a:cs typeface="Nunito"/>
                <a:sym typeface="Nunito"/>
              </a:rPr>
              <a:t>интернет соединения </a:t>
            </a:r>
            <a:r>
              <a:rPr lang="ru-RU" sz="1350" dirty="0" smtClean="0">
                <a:solidFill>
                  <a:srgbClr val="333333"/>
                </a:solidFill>
                <a:latin typeface="Nunito"/>
                <a:ea typeface="Nunito"/>
                <a:cs typeface="Nunito"/>
                <a:sym typeface="Nunito"/>
              </a:rPr>
              <a:t>явились  </a:t>
            </a:r>
            <a:r>
              <a:rPr lang="ru-RU" sz="1350" dirty="0">
                <a:solidFill>
                  <a:srgbClr val="333333"/>
                </a:solidFill>
                <a:latin typeface="Nunito"/>
                <a:ea typeface="Nunito"/>
                <a:cs typeface="Nunito"/>
                <a:sym typeface="Nunito"/>
              </a:rPr>
              <a:t>истинными </a:t>
            </a:r>
            <a:r>
              <a:rPr lang="ru-RU" sz="1350" dirty="0" smtClean="0">
                <a:solidFill>
                  <a:srgbClr val="333333"/>
                </a:solidFill>
                <a:latin typeface="Nunito"/>
                <a:ea typeface="Nunito"/>
                <a:cs typeface="Nunito"/>
                <a:sym typeface="Nunito"/>
              </a:rPr>
              <a:t>разрушителями</a:t>
            </a:r>
            <a:endParaRPr sz="1350" dirty="0">
              <a:solidFill>
                <a:srgbClr val="333333"/>
              </a:solidFill>
              <a:latin typeface="Nunito"/>
              <a:ea typeface="Nunito"/>
              <a:cs typeface="Nunito"/>
              <a:sym typeface="Nunito"/>
            </a:endParaRPr>
          </a:p>
          <a:p>
            <a:pPr lvl="0" indent="-336550">
              <a:spcBef>
                <a:spcPts val="600"/>
              </a:spcBef>
              <a:buSzPts val="1350"/>
              <a:buChar char="●"/>
            </a:pPr>
            <a:r>
              <a:rPr lang="ru-RU" sz="1350" b="1" dirty="0">
                <a:solidFill>
                  <a:srgbClr val="333333"/>
                </a:solidFill>
                <a:latin typeface="Nunito"/>
                <a:ea typeface="Nunito"/>
                <a:cs typeface="Nunito"/>
                <a:sym typeface="Nunito"/>
              </a:rPr>
              <a:t>Цифровая дистрибуция </a:t>
            </a:r>
            <a:r>
              <a:rPr lang="ru-RU" sz="1350" dirty="0">
                <a:solidFill>
                  <a:srgbClr val="333333"/>
                </a:solidFill>
                <a:latin typeface="Nunito"/>
                <a:ea typeface="Nunito"/>
                <a:cs typeface="Nunito"/>
                <a:sym typeface="Nunito"/>
              </a:rPr>
              <a:t>разрушила как рекламный рынок, от которого так долго зависели </a:t>
            </a:r>
            <a:r>
              <a:rPr lang="ru-RU" sz="1350" dirty="0" smtClean="0">
                <a:solidFill>
                  <a:srgbClr val="333333"/>
                </a:solidFill>
                <a:latin typeface="Nunito"/>
                <a:ea typeface="Nunito"/>
                <a:cs typeface="Nunito"/>
                <a:sym typeface="Nunito"/>
              </a:rPr>
              <a:t>новостные СМИ, </a:t>
            </a:r>
            <a:r>
              <a:rPr lang="ru-RU" sz="1350" dirty="0">
                <a:solidFill>
                  <a:srgbClr val="333333"/>
                </a:solidFill>
                <a:latin typeface="Nunito"/>
                <a:ea typeface="Nunito"/>
                <a:cs typeface="Nunito"/>
                <a:sym typeface="Nunito"/>
              </a:rPr>
              <a:t>так </a:t>
            </a:r>
            <a:r>
              <a:rPr lang="ru-RU" sz="1350" dirty="0" smtClean="0">
                <a:solidFill>
                  <a:srgbClr val="333333"/>
                </a:solidFill>
                <a:latin typeface="Nunito"/>
                <a:ea typeface="Nunito"/>
                <a:cs typeface="Nunito"/>
                <a:sym typeface="Nunito"/>
              </a:rPr>
              <a:t>и всерьез и </a:t>
            </a:r>
            <a:r>
              <a:rPr lang="ru-RU" sz="1350" dirty="0" smtClean="0">
                <a:solidFill>
                  <a:srgbClr val="333333"/>
                </a:solidFill>
                <a:latin typeface="Nunito"/>
                <a:ea typeface="Nunito"/>
                <a:cs typeface="Nunito"/>
                <a:sym typeface="Nunito"/>
              </a:rPr>
              <a:t>надолго</a:t>
            </a:r>
            <a:r>
              <a:rPr lang="ru-RU" sz="1350" b="1" dirty="0" smtClean="0">
                <a:solidFill>
                  <a:srgbClr val="333333"/>
                </a:solidFill>
                <a:latin typeface="Nunito"/>
                <a:ea typeface="Nunito"/>
                <a:cs typeface="Nunito"/>
                <a:sym typeface="Nunito"/>
              </a:rPr>
              <a:t>- рынок </a:t>
            </a:r>
            <a:r>
              <a:rPr lang="ru-RU" sz="1350" b="1" dirty="0" smtClean="0">
                <a:solidFill>
                  <a:srgbClr val="333333"/>
                </a:solidFill>
                <a:latin typeface="Nunito"/>
                <a:ea typeface="Nunito"/>
                <a:cs typeface="Nunito"/>
                <a:sym typeface="Nunito"/>
              </a:rPr>
              <a:t>подписки</a:t>
            </a:r>
          </a:p>
          <a:p>
            <a:pPr lvl="0" indent="-336550">
              <a:spcBef>
                <a:spcPts val="600"/>
              </a:spcBef>
              <a:buSzPts val="1350"/>
              <a:buChar char="●"/>
            </a:pPr>
            <a:r>
              <a:rPr lang="ru-RU" sz="1350" dirty="0" smtClean="0">
                <a:solidFill>
                  <a:srgbClr val="333333"/>
                </a:solidFill>
                <a:latin typeface="Nunito"/>
                <a:ea typeface="Nunito"/>
                <a:cs typeface="Nunito"/>
                <a:sym typeface="Nunito"/>
              </a:rPr>
              <a:t>Платформы</a:t>
            </a:r>
            <a:r>
              <a:rPr lang="ru-RU" sz="1350" b="1" dirty="0" smtClean="0">
                <a:solidFill>
                  <a:srgbClr val="333333"/>
                </a:solidFill>
                <a:latin typeface="Nunito"/>
                <a:ea typeface="Nunito"/>
                <a:cs typeface="Nunito"/>
                <a:sym typeface="Nunito"/>
              </a:rPr>
              <a:t> социальных </a:t>
            </a:r>
            <a:r>
              <a:rPr lang="ru-RU" sz="1350" b="1" dirty="0">
                <a:solidFill>
                  <a:srgbClr val="333333"/>
                </a:solidFill>
                <a:latin typeface="Nunito"/>
                <a:ea typeface="Nunito"/>
                <a:cs typeface="Nunito"/>
                <a:sym typeface="Nunito"/>
              </a:rPr>
              <a:t>медиа </a:t>
            </a:r>
            <a:r>
              <a:rPr lang="ru-RU" sz="1350" dirty="0">
                <a:solidFill>
                  <a:srgbClr val="333333"/>
                </a:solidFill>
                <a:latin typeface="Nunito"/>
                <a:ea typeface="Nunito"/>
                <a:cs typeface="Nunito"/>
                <a:sym typeface="Nunito"/>
              </a:rPr>
              <a:t>демократизировали распространение новостей и создали большую конкуренцию за внимание читателей и потребителей</a:t>
            </a:r>
            <a:endParaRPr sz="1350" dirty="0">
              <a:latin typeface="Nunito"/>
              <a:ea typeface="Nunito"/>
              <a:cs typeface="Nunito"/>
              <a:sym typeface="Nunito"/>
            </a:endParaRPr>
          </a:p>
          <a:p>
            <a:pPr marL="0" lvl="0" indent="0" algn="l" rtl="0">
              <a:lnSpc>
                <a:spcPct val="90000"/>
              </a:lnSpc>
              <a:spcBef>
                <a:spcPts val="600"/>
              </a:spcBef>
              <a:spcAft>
                <a:spcPts val="1600"/>
              </a:spcAft>
              <a:buSzPts val="1600"/>
              <a:buNone/>
            </a:pPr>
            <a:endParaRPr sz="1350" dirty="0">
              <a:latin typeface="Nunito"/>
              <a:ea typeface="Nunito"/>
              <a:cs typeface="Nunito"/>
              <a:sym typeface="Nunito"/>
            </a:endParaRPr>
          </a:p>
        </p:txBody>
      </p:sp>
      <p:pic>
        <p:nvPicPr>
          <p:cNvPr id="228" name="Google Shape;228;p30"/>
          <p:cNvPicPr preferRelativeResize="0"/>
          <p:nvPr/>
        </p:nvPicPr>
        <p:blipFill rotWithShape="1">
          <a:blip r:embed="rId3">
            <a:alphaModFix/>
          </a:blip>
          <a:srcRect/>
          <a:stretch/>
        </p:blipFill>
        <p:spPr>
          <a:xfrm>
            <a:off x="4572000" y="948567"/>
            <a:ext cx="5184328" cy="38987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1"/>
          <p:cNvSpPr txBox="1">
            <a:spLocks noGrp="1"/>
          </p:cNvSpPr>
          <p:nvPr>
            <p:ph type="title"/>
          </p:nvPr>
        </p:nvSpPr>
        <p:spPr>
          <a:xfrm>
            <a:off x="241550" y="620875"/>
            <a:ext cx="8273700" cy="458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200"/>
              <a:buNone/>
            </a:pPr>
            <a:r>
              <a:rPr lang="ru-RU" dirty="0" smtClean="0">
                <a:latin typeface="Nunito"/>
                <a:ea typeface="Nunito"/>
                <a:cs typeface="Nunito"/>
                <a:sym typeface="Nunito"/>
              </a:rPr>
              <a:t>Слушай и учись</a:t>
            </a:r>
            <a:r>
              <a:rPr lang="en" dirty="0" smtClean="0">
                <a:latin typeface="Nunito"/>
                <a:ea typeface="Nunito"/>
                <a:cs typeface="Nunito"/>
                <a:sym typeface="Nunito"/>
              </a:rPr>
              <a:t>: </a:t>
            </a:r>
            <a:r>
              <a:rPr lang="ru-RU" dirty="0" smtClean="0">
                <a:latin typeface="Nunito"/>
                <a:ea typeface="Nunito"/>
                <a:cs typeface="Nunito"/>
                <a:sym typeface="Nunito"/>
              </a:rPr>
              <a:t>суточное </a:t>
            </a:r>
            <a:r>
              <a:rPr lang="ru-RU" dirty="0" err="1" smtClean="0">
                <a:latin typeface="Nunito"/>
                <a:ea typeface="Nunito"/>
                <a:cs typeface="Nunito"/>
                <a:sym typeface="Nunito"/>
              </a:rPr>
              <a:t>медиапотребление</a:t>
            </a:r>
            <a:r>
              <a:rPr lang="ru-RU" dirty="0" smtClean="0">
                <a:latin typeface="Nunito"/>
                <a:ea typeface="Nunito"/>
                <a:cs typeface="Nunito"/>
                <a:sym typeface="Nunito"/>
              </a:rPr>
              <a:t> </a:t>
            </a:r>
            <a:endParaRPr dirty="0">
              <a:latin typeface="Nunito"/>
              <a:ea typeface="Nunito"/>
              <a:cs typeface="Nunito"/>
              <a:sym typeface="Nunito"/>
            </a:endParaRPr>
          </a:p>
        </p:txBody>
      </p:sp>
      <p:pic>
        <p:nvPicPr>
          <p:cNvPr id="234" name="Google Shape;234;p31" title="RUSSIA A1 TIME SPENT.mp3">
            <a:hlinkClick r:id="rId3"/>
          </p:cNvPr>
          <p:cNvPicPr preferRelativeResize="0"/>
          <p:nvPr/>
        </p:nvPicPr>
        <p:blipFill>
          <a:blip r:embed="rId4">
            <a:alphaModFix/>
          </a:blip>
          <a:stretch>
            <a:fillRect/>
          </a:stretch>
        </p:blipFill>
        <p:spPr>
          <a:xfrm>
            <a:off x="905800" y="1623850"/>
            <a:ext cx="2456275" cy="2456275"/>
          </a:xfrm>
          <a:prstGeom prst="rect">
            <a:avLst/>
          </a:prstGeom>
          <a:noFill/>
          <a:ln>
            <a:noFill/>
          </a:ln>
        </p:spPr>
      </p:pic>
      <p:pic>
        <p:nvPicPr>
          <p:cNvPr id="235" name="Google Shape;235;p31" title="RUSSIA A1 TIME SPENT.mp4">
            <a:hlinkClick r:id="rId5"/>
          </p:cNvPr>
          <p:cNvPicPr preferRelativeResize="0"/>
          <p:nvPr/>
        </p:nvPicPr>
        <p:blipFill>
          <a:blip r:embed="rId6">
            <a:alphaModFix/>
          </a:blip>
          <a:stretch>
            <a:fillRect/>
          </a:stretch>
        </p:blipFill>
        <p:spPr>
          <a:xfrm>
            <a:off x="3543736" y="123167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2"/>
          <p:cNvSpPr/>
          <p:nvPr/>
        </p:nvSpPr>
        <p:spPr>
          <a:xfrm>
            <a:off x="6569450" y="2195400"/>
            <a:ext cx="435000" cy="273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32"/>
          <p:cNvSpPr/>
          <p:nvPr/>
        </p:nvSpPr>
        <p:spPr>
          <a:xfrm>
            <a:off x="1400141" y="2975838"/>
            <a:ext cx="1017900" cy="701325"/>
          </a:xfrm>
          <a:prstGeom prst="wedgeRectCallout">
            <a:avLst>
              <a:gd name="adj1" fmla="val -18377"/>
              <a:gd name="adj2" fmla="val 8424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ru-RU" sz="900" dirty="0" smtClean="0">
                <a:solidFill>
                  <a:srgbClr val="FFFFFF"/>
                </a:solidFill>
              </a:rPr>
              <a:t>Отметьте для  себя, </a:t>
            </a:r>
            <a:r>
              <a:rPr lang="en" sz="900" dirty="0" smtClean="0">
                <a:solidFill>
                  <a:srgbClr val="FFFFFF"/>
                </a:solidFill>
              </a:rPr>
              <a:t> </a:t>
            </a:r>
            <a:r>
              <a:rPr lang="ru-RU" sz="900" dirty="0" smtClean="0">
                <a:solidFill>
                  <a:srgbClr val="FFFFFF"/>
                </a:solidFill>
              </a:rPr>
              <a:t>что печать берет только 28 минут в день </a:t>
            </a:r>
            <a:endParaRPr sz="900" b="0" i="0" u="none" strike="noStrike" cap="none" dirty="0">
              <a:solidFill>
                <a:srgbClr val="FFFFFF"/>
              </a:solidFill>
              <a:latin typeface="Arial"/>
              <a:ea typeface="Arial"/>
              <a:cs typeface="Arial"/>
              <a:sym typeface="Arial"/>
            </a:endParaRPr>
          </a:p>
        </p:txBody>
      </p:sp>
      <p:sp>
        <p:nvSpPr>
          <p:cNvPr id="244" name="Google Shape;244;p32"/>
          <p:cNvSpPr txBox="1"/>
          <p:nvPr/>
        </p:nvSpPr>
        <p:spPr>
          <a:xfrm>
            <a:off x="3027078" y="4237676"/>
            <a:ext cx="3009893" cy="18466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Global Web Index 2018: 320k users surveyed</a:t>
            </a:r>
            <a:endParaRPr sz="600" b="0" i="0" u="none" strike="noStrike" cap="none">
              <a:solidFill>
                <a:srgbClr val="000000"/>
              </a:solidFill>
              <a:latin typeface="Arial"/>
              <a:ea typeface="Arial"/>
              <a:cs typeface="Arial"/>
              <a:sym typeface="Arial"/>
            </a:endParaRPr>
          </a:p>
        </p:txBody>
      </p:sp>
      <p:sp>
        <p:nvSpPr>
          <p:cNvPr id="245" name="Google Shape;245;p32"/>
          <p:cNvSpPr txBox="1">
            <a:spLocks noGrp="1"/>
          </p:cNvSpPr>
          <p:nvPr>
            <p:ph type="title" idx="4294967295"/>
          </p:nvPr>
        </p:nvSpPr>
        <p:spPr>
          <a:xfrm>
            <a:off x="501234" y="473762"/>
            <a:ext cx="2270335" cy="4587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200"/>
              <a:buNone/>
            </a:pPr>
            <a:r>
              <a:rPr lang="ru-RU" sz="2400" dirty="0" smtClean="0">
                <a:solidFill>
                  <a:srgbClr val="070E63"/>
                </a:solidFill>
                <a:latin typeface="Nunito"/>
                <a:ea typeface="Nunito"/>
                <a:cs typeface="Nunito"/>
                <a:sym typeface="Nunito"/>
              </a:rPr>
              <a:t>Конкуренция очень высока в наши времена </a:t>
            </a:r>
            <a:endParaRPr sz="2400" dirty="0">
              <a:solidFill>
                <a:srgbClr val="070E63"/>
              </a:solidFill>
              <a:latin typeface="Nunito"/>
              <a:ea typeface="Nunito"/>
              <a:cs typeface="Nunito"/>
              <a:sym typeface="Nunito"/>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871324984"/>
              </p:ext>
            </p:extLst>
          </p:nvPr>
        </p:nvGraphicFramePr>
        <p:xfrm>
          <a:off x="2771572" y="1081315"/>
          <a:ext cx="6205516" cy="2955890"/>
        </p:xfrm>
        <a:graphic>
          <a:graphicData uri="http://schemas.openxmlformats.org/drawingml/2006/table">
            <a:tbl>
              <a:tblPr firstRow="1" firstCol="1" bandRow="1">
                <a:tableStyleId>{5C22544A-7EE6-4342-B048-85BDC9FD1C3A}</a:tableStyleId>
              </a:tblPr>
              <a:tblGrid>
                <a:gridCol w="1176908"/>
                <a:gridCol w="523446"/>
                <a:gridCol w="478076"/>
                <a:gridCol w="445574"/>
                <a:gridCol w="442187"/>
                <a:gridCol w="445574"/>
                <a:gridCol w="484171"/>
                <a:gridCol w="478076"/>
                <a:gridCol w="421872"/>
                <a:gridCol w="448281"/>
                <a:gridCol w="432030"/>
                <a:gridCol w="429321"/>
              </a:tblGrid>
              <a:tr h="490637">
                <a:tc>
                  <a:txBody>
                    <a:bodyPr/>
                    <a:lstStyle/>
                    <a:p>
                      <a:pPr>
                        <a:spcAft>
                          <a:spcPts val="0"/>
                        </a:spcAft>
                      </a:pPr>
                      <a:r>
                        <a:rPr lang="ru-RU" sz="500" dirty="0">
                          <a:effectLst/>
                        </a:rPr>
                        <a:t> </a:t>
                      </a:r>
                      <a:endParaRPr lang="ru-RU" sz="1200" dirty="0">
                        <a:solidFill>
                          <a:srgbClr val="000000"/>
                        </a:solidFill>
                        <a:effectLst/>
                        <a:latin typeface="Microsoft Sans Serif" panose="020B0604020202020204" pitchFamily="34" charset="0"/>
                        <a:ea typeface="Microsoft Sans Serif" panose="020B0604020202020204" pitchFamily="34" charset="0"/>
                      </a:endParaRPr>
                    </a:p>
                  </a:txBody>
                  <a:tcPr marL="6350" marR="6350" marT="0" marB="0"/>
                </a:tc>
                <a:tc>
                  <a:txBody>
                    <a:bodyPr/>
                    <a:lstStyle/>
                    <a:p>
                      <a:pPr algn="ctr">
                        <a:lnSpc>
                          <a:spcPts val="600"/>
                        </a:lnSpc>
                        <a:spcBef>
                          <a:spcPts val="300"/>
                        </a:spcBef>
                        <a:spcAft>
                          <a:spcPts val="0"/>
                        </a:spcAft>
                      </a:pPr>
                      <a:endParaRPr lang="ru-RU" sz="600" spc="0" dirty="0" smtClean="0">
                        <a:effectLst/>
                      </a:endParaRPr>
                    </a:p>
                    <a:p>
                      <a:pPr algn="ctr">
                        <a:lnSpc>
                          <a:spcPts val="600"/>
                        </a:lnSpc>
                        <a:spcBef>
                          <a:spcPts val="300"/>
                        </a:spcBef>
                        <a:spcAft>
                          <a:spcPts val="0"/>
                        </a:spcAft>
                      </a:pPr>
                      <a:r>
                        <a:rPr lang="ru-RU" sz="600" spc="0" dirty="0" smtClean="0">
                          <a:effectLst/>
                        </a:rPr>
                        <a:t>Общее</a:t>
                      </a:r>
                      <a:endParaRPr lang="ru-RU" sz="650" i="1" dirty="0">
                        <a:effectLst/>
                        <a:latin typeface="Segoe UI" panose="020B0502040204020203" pitchFamily="34" charset="0"/>
                        <a:ea typeface="Segoe UI" panose="020B0502040204020203" pitchFamily="34" charset="0"/>
                      </a:endParaRPr>
                    </a:p>
                  </a:txBody>
                  <a:tcPr marL="6350" marR="6350" marT="0" marB="0"/>
                </a:tc>
                <a:tc>
                  <a:txBody>
                    <a:bodyPr/>
                    <a:lstStyle/>
                    <a:p>
                      <a:pPr algn="ctr">
                        <a:lnSpc>
                          <a:spcPts val="600"/>
                        </a:lnSpc>
                        <a:spcBef>
                          <a:spcPts val="300"/>
                        </a:spcBef>
                        <a:spcAft>
                          <a:spcPts val="0"/>
                        </a:spcAft>
                      </a:pPr>
                      <a:endParaRPr lang="ru-RU" sz="600" spc="0" dirty="0" smtClean="0">
                        <a:effectLst/>
                      </a:endParaRPr>
                    </a:p>
                    <a:p>
                      <a:pPr algn="ctr">
                        <a:lnSpc>
                          <a:spcPts val="600"/>
                        </a:lnSpc>
                        <a:spcBef>
                          <a:spcPts val="300"/>
                        </a:spcBef>
                        <a:spcAft>
                          <a:spcPts val="0"/>
                        </a:spcAft>
                      </a:pPr>
                      <a:r>
                        <a:rPr lang="en-US" sz="600" spc="0" dirty="0" smtClean="0">
                          <a:effectLst/>
                        </a:rPr>
                        <a:t>16-24</a:t>
                      </a:r>
                      <a:endParaRPr lang="ru-RU" sz="650" i="1" dirty="0">
                        <a:effectLst/>
                        <a:latin typeface="Segoe UI" panose="020B0502040204020203" pitchFamily="34" charset="0"/>
                        <a:ea typeface="Segoe UI" panose="020B0502040204020203" pitchFamily="34" charset="0"/>
                      </a:endParaRPr>
                    </a:p>
                  </a:txBody>
                  <a:tcPr marL="6350" marR="6350" marT="0" marB="0"/>
                </a:tc>
                <a:tc>
                  <a:txBody>
                    <a:bodyPr/>
                    <a:lstStyle/>
                    <a:p>
                      <a:pPr algn="ctr">
                        <a:lnSpc>
                          <a:spcPts val="600"/>
                        </a:lnSpc>
                        <a:spcBef>
                          <a:spcPts val="300"/>
                        </a:spcBef>
                        <a:spcAft>
                          <a:spcPts val="0"/>
                        </a:spcAft>
                      </a:pPr>
                      <a:endParaRPr lang="ru-RU" sz="600" spc="0" dirty="0" smtClean="0">
                        <a:effectLst/>
                      </a:endParaRPr>
                    </a:p>
                    <a:p>
                      <a:pPr algn="ctr">
                        <a:lnSpc>
                          <a:spcPts val="600"/>
                        </a:lnSpc>
                        <a:spcBef>
                          <a:spcPts val="300"/>
                        </a:spcBef>
                        <a:spcAft>
                          <a:spcPts val="0"/>
                        </a:spcAft>
                      </a:pPr>
                      <a:r>
                        <a:rPr lang="en-US" sz="600" spc="0" dirty="0" smtClean="0">
                          <a:effectLst/>
                        </a:rPr>
                        <a:t>25-34</a:t>
                      </a:r>
                      <a:endParaRPr lang="ru-RU" sz="650" i="1" dirty="0">
                        <a:effectLst/>
                        <a:latin typeface="Segoe UI" panose="020B0502040204020203" pitchFamily="34" charset="0"/>
                        <a:ea typeface="Segoe UI" panose="020B0502040204020203" pitchFamily="34" charset="0"/>
                      </a:endParaRPr>
                    </a:p>
                  </a:txBody>
                  <a:tcPr marL="6350" marR="6350" marT="0" marB="0"/>
                </a:tc>
                <a:tc>
                  <a:txBody>
                    <a:bodyPr/>
                    <a:lstStyle/>
                    <a:p>
                      <a:pPr marL="114300">
                        <a:lnSpc>
                          <a:spcPts val="600"/>
                        </a:lnSpc>
                        <a:spcBef>
                          <a:spcPts val="300"/>
                        </a:spcBef>
                        <a:spcAft>
                          <a:spcPts val="0"/>
                        </a:spcAft>
                      </a:pPr>
                      <a:endParaRPr lang="ru-RU" sz="600" spc="0" dirty="0" smtClean="0">
                        <a:effectLst/>
                      </a:endParaRPr>
                    </a:p>
                    <a:p>
                      <a:pPr marL="114300">
                        <a:lnSpc>
                          <a:spcPts val="600"/>
                        </a:lnSpc>
                        <a:spcBef>
                          <a:spcPts val="300"/>
                        </a:spcBef>
                        <a:spcAft>
                          <a:spcPts val="0"/>
                        </a:spcAft>
                      </a:pPr>
                      <a:r>
                        <a:rPr lang="en-US" sz="600" spc="0" dirty="0" smtClean="0">
                          <a:effectLst/>
                        </a:rPr>
                        <a:t>35-44</a:t>
                      </a:r>
                      <a:endParaRPr lang="ru-RU" sz="650" i="1" dirty="0">
                        <a:effectLst/>
                        <a:latin typeface="Segoe UI" panose="020B0502040204020203" pitchFamily="34" charset="0"/>
                        <a:ea typeface="Segoe UI" panose="020B0502040204020203" pitchFamily="34" charset="0"/>
                      </a:endParaRPr>
                    </a:p>
                  </a:txBody>
                  <a:tcPr marL="6350" marR="6350" marT="0" marB="0"/>
                </a:tc>
                <a:tc>
                  <a:txBody>
                    <a:bodyPr/>
                    <a:lstStyle/>
                    <a:p>
                      <a:pPr algn="ctr">
                        <a:lnSpc>
                          <a:spcPts val="600"/>
                        </a:lnSpc>
                        <a:spcBef>
                          <a:spcPts val="300"/>
                        </a:spcBef>
                        <a:spcAft>
                          <a:spcPts val="0"/>
                        </a:spcAft>
                      </a:pPr>
                      <a:endParaRPr lang="ru-RU" sz="600" spc="0" dirty="0" smtClean="0">
                        <a:effectLst/>
                      </a:endParaRPr>
                    </a:p>
                    <a:p>
                      <a:pPr algn="ctr">
                        <a:lnSpc>
                          <a:spcPts val="600"/>
                        </a:lnSpc>
                        <a:spcBef>
                          <a:spcPts val="300"/>
                        </a:spcBef>
                        <a:spcAft>
                          <a:spcPts val="0"/>
                        </a:spcAft>
                      </a:pPr>
                      <a:r>
                        <a:rPr lang="en-US" sz="600" spc="0" dirty="0" smtClean="0">
                          <a:effectLst/>
                        </a:rPr>
                        <a:t>45-54</a:t>
                      </a:r>
                      <a:endParaRPr lang="ru-RU" sz="650" i="1" dirty="0">
                        <a:effectLst/>
                        <a:latin typeface="Segoe UI" panose="020B0502040204020203" pitchFamily="34" charset="0"/>
                        <a:ea typeface="Segoe UI" panose="020B0502040204020203" pitchFamily="34" charset="0"/>
                      </a:endParaRPr>
                    </a:p>
                  </a:txBody>
                  <a:tcPr marL="6350" marR="6350" marT="0" marB="0"/>
                </a:tc>
                <a:tc>
                  <a:txBody>
                    <a:bodyPr/>
                    <a:lstStyle/>
                    <a:p>
                      <a:pPr algn="ctr">
                        <a:lnSpc>
                          <a:spcPts val="600"/>
                        </a:lnSpc>
                        <a:spcBef>
                          <a:spcPts val="300"/>
                        </a:spcBef>
                        <a:spcAft>
                          <a:spcPts val="0"/>
                        </a:spcAft>
                      </a:pPr>
                      <a:endParaRPr lang="ru-RU" sz="600" spc="0" dirty="0" smtClean="0">
                        <a:effectLst/>
                      </a:endParaRPr>
                    </a:p>
                    <a:p>
                      <a:pPr algn="ctr">
                        <a:lnSpc>
                          <a:spcPts val="600"/>
                        </a:lnSpc>
                        <a:spcBef>
                          <a:spcPts val="300"/>
                        </a:spcBef>
                        <a:spcAft>
                          <a:spcPts val="0"/>
                        </a:spcAft>
                      </a:pPr>
                      <a:r>
                        <a:rPr lang="en-US" sz="600" spc="0" dirty="0" smtClean="0">
                          <a:effectLst/>
                        </a:rPr>
                        <a:t>55-64</a:t>
                      </a:r>
                      <a:endParaRPr lang="ru-RU" sz="650" i="1" dirty="0">
                        <a:effectLst/>
                        <a:latin typeface="Segoe UI" panose="020B0502040204020203" pitchFamily="34" charset="0"/>
                        <a:ea typeface="Segoe UI" panose="020B0502040204020203" pitchFamily="34" charset="0"/>
                      </a:endParaRPr>
                    </a:p>
                  </a:txBody>
                  <a:tcPr marL="6350" marR="6350" marT="0" marB="0"/>
                </a:tc>
                <a:tc>
                  <a:txBody>
                    <a:bodyPr/>
                    <a:lstStyle/>
                    <a:p>
                      <a:pPr algn="ctr">
                        <a:lnSpc>
                          <a:spcPts val="600"/>
                        </a:lnSpc>
                        <a:spcBef>
                          <a:spcPts val="300"/>
                        </a:spcBef>
                        <a:spcAft>
                          <a:spcPts val="0"/>
                        </a:spcAft>
                      </a:pPr>
                      <a:endParaRPr lang="ru-RU" sz="600" spc="0" dirty="0" smtClean="0">
                        <a:effectLst/>
                      </a:endParaRPr>
                    </a:p>
                    <a:p>
                      <a:pPr algn="ctr">
                        <a:lnSpc>
                          <a:spcPts val="600"/>
                        </a:lnSpc>
                        <a:spcBef>
                          <a:spcPts val="300"/>
                        </a:spcBef>
                        <a:spcAft>
                          <a:spcPts val="0"/>
                        </a:spcAft>
                      </a:pPr>
                      <a:r>
                        <a:rPr lang="ru-RU" sz="600" spc="0" dirty="0" smtClean="0">
                          <a:effectLst/>
                        </a:rPr>
                        <a:t>АТР</a:t>
                      </a:r>
                      <a:endParaRPr lang="ru-RU" sz="650" i="1" dirty="0">
                        <a:effectLst/>
                        <a:latin typeface="Segoe UI" panose="020B0502040204020203" pitchFamily="34" charset="0"/>
                        <a:ea typeface="Segoe UI" panose="020B0502040204020203" pitchFamily="34" charset="0"/>
                      </a:endParaRPr>
                    </a:p>
                  </a:txBody>
                  <a:tcPr marL="6350" marR="6350" marT="0" marB="0"/>
                </a:tc>
                <a:tc>
                  <a:txBody>
                    <a:bodyPr/>
                    <a:lstStyle/>
                    <a:p>
                      <a:pPr>
                        <a:lnSpc>
                          <a:spcPts val="600"/>
                        </a:lnSpc>
                        <a:spcBef>
                          <a:spcPts val="300"/>
                        </a:spcBef>
                        <a:spcAft>
                          <a:spcPts val="0"/>
                        </a:spcAft>
                      </a:pPr>
                      <a:endParaRPr lang="ru-RU" sz="600" spc="0" dirty="0" smtClean="0">
                        <a:effectLst/>
                      </a:endParaRPr>
                    </a:p>
                    <a:p>
                      <a:pPr>
                        <a:lnSpc>
                          <a:spcPts val="600"/>
                        </a:lnSpc>
                        <a:spcBef>
                          <a:spcPts val="300"/>
                        </a:spcBef>
                        <a:spcAft>
                          <a:spcPts val="0"/>
                        </a:spcAft>
                      </a:pPr>
                      <a:r>
                        <a:rPr lang="ru-RU" sz="600" spc="0" dirty="0" smtClean="0">
                          <a:effectLst/>
                        </a:rPr>
                        <a:t>Европа </a:t>
                      </a:r>
                      <a:endParaRPr lang="ru-RU" sz="650" i="1" dirty="0">
                        <a:effectLst/>
                        <a:latin typeface="Segoe UI" panose="020B0502040204020203" pitchFamily="34" charset="0"/>
                        <a:ea typeface="Segoe UI" panose="020B0502040204020203" pitchFamily="34" charset="0"/>
                      </a:endParaRPr>
                    </a:p>
                  </a:txBody>
                  <a:tcPr marL="6350" marR="6350" marT="0" marB="0"/>
                </a:tc>
                <a:tc>
                  <a:txBody>
                    <a:bodyPr/>
                    <a:lstStyle/>
                    <a:p>
                      <a:pPr algn="ctr">
                        <a:lnSpc>
                          <a:spcPts val="600"/>
                        </a:lnSpc>
                        <a:spcBef>
                          <a:spcPts val="300"/>
                        </a:spcBef>
                        <a:spcAft>
                          <a:spcPts val="0"/>
                        </a:spcAft>
                      </a:pPr>
                      <a:endParaRPr lang="ru-RU" sz="600" spc="0" dirty="0" smtClean="0">
                        <a:effectLst/>
                      </a:endParaRPr>
                    </a:p>
                    <a:p>
                      <a:pPr algn="ctr">
                        <a:lnSpc>
                          <a:spcPts val="600"/>
                        </a:lnSpc>
                        <a:spcBef>
                          <a:spcPts val="300"/>
                        </a:spcBef>
                        <a:spcAft>
                          <a:spcPts val="0"/>
                        </a:spcAft>
                      </a:pPr>
                      <a:r>
                        <a:rPr lang="en-US" sz="600" spc="0" dirty="0" err="1" smtClean="0">
                          <a:effectLst/>
                        </a:rPr>
                        <a:t>Латинская</a:t>
                      </a:r>
                      <a:r>
                        <a:rPr lang="en-US" sz="600" spc="0" dirty="0" smtClean="0">
                          <a:effectLst/>
                        </a:rPr>
                        <a:t> </a:t>
                      </a:r>
                      <a:r>
                        <a:rPr lang="en-US" sz="600" spc="0" dirty="0" err="1">
                          <a:effectLst/>
                        </a:rPr>
                        <a:t>Америка</a:t>
                      </a:r>
                      <a:r>
                        <a:rPr lang="en-US" sz="600" spc="0" dirty="0">
                          <a:effectLst/>
                        </a:rPr>
                        <a:t> </a:t>
                      </a:r>
                      <a:endParaRPr lang="ru-RU" sz="650" i="1" dirty="0">
                        <a:effectLst/>
                        <a:latin typeface="Segoe UI" panose="020B0502040204020203" pitchFamily="34" charset="0"/>
                        <a:ea typeface="Segoe UI" panose="020B0502040204020203" pitchFamily="34" charset="0"/>
                      </a:endParaRPr>
                    </a:p>
                  </a:txBody>
                  <a:tcPr marL="6350" marR="6350" marT="0" marB="0"/>
                </a:tc>
                <a:tc>
                  <a:txBody>
                    <a:bodyPr/>
                    <a:lstStyle/>
                    <a:p>
                      <a:pPr marL="88265" indent="-26035">
                        <a:lnSpc>
                          <a:spcPts val="600"/>
                        </a:lnSpc>
                        <a:spcBef>
                          <a:spcPts val="300"/>
                        </a:spcBef>
                        <a:spcAft>
                          <a:spcPts val="0"/>
                        </a:spcAft>
                      </a:pPr>
                      <a:endParaRPr lang="ru-RU" sz="600" spc="0" dirty="0" smtClean="0">
                        <a:effectLst/>
                      </a:endParaRPr>
                    </a:p>
                    <a:p>
                      <a:pPr marL="88265" indent="-26035">
                        <a:lnSpc>
                          <a:spcPts val="600"/>
                        </a:lnSpc>
                        <a:spcBef>
                          <a:spcPts val="300"/>
                        </a:spcBef>
                        <a:spcAft>
                          <a:spcPts val="0"/>
                        </a:spcAft>
                      </a:pPr>
                      <a:r>
                        <a:rPr lang="ru-RU" sz="600" spc="0" dirty="0" smtClean="0">
                          <a:effectLst/>
                        </a:rPr>
                        <a:t>Ближний </a:t>
                      </a:r>
                      <a:r>
                        <a:rPr lang="ru-RU" sz="600" spc="0" dirty="0">
                          <a:effectLst/>
                        </a:rPr>
                        <a:t>Восток</a:t>
                      </a:r>
                      <a:endParaRPr lang="ru-RU" sz="650" i="1" dirty="0">
                        <a:effectLst/>
                        <a:latin typeface="Segoe UI" panose="020B0502040204020203" pitchFamily="34" charset="0"/>
                        <a:ea typeface="Segoe UI" panose="020B0502040204020203" pitchFamily="34" charset="0"/>
                      </a:endParaRPr>
                    </a:p>
                  </a:txBody>
                  <a:tcPr marL="6350" marR="6350" marT="0" marB="0"/>
                </a:tc>
                <a:tc>
                  <a:txBody>
                    <a:bodyPr/>
                    <a:lstStyle/>
                    <a:p>
                      <a:pPr>
                        <a:lnSpc>
                          <a:spcPts val="600"/>
                        </a:lnSpc>
                        <a:spcBef>
                          <a:spcPts val="300"/>
                        </a:spcBef>
                        <a:spcAft>
                          <a:spcPts val="0"/>
                        </a:spcAft>
                      </a:pPr>
                      <a:endParaRPr lang="ru-RU" sz="600" spc="0" dirty="0" smtClean="0">
                        <a:effectLst/>
                      </a:endParaRPr>
                    </a:p>
                    <a:p>
                      <a:pPr>
                        <a:lnSpc>
                          <a:spcPts val="600"/>
                        </a:lnSpc>
                        <a:spcBef>
                          <a:spcPts val="300"/>
                        </a:spcBef>
                        <a:spcAft>
                          <a:spcPts val="0"/>
                        </a:spcAft>
                      </a:pPr>
                      <a:r>
                        <a:rPr lang="ru-RU" sz="600" spc="0" dirty="0" smtClean="0">
                          <a:effectLst/>
                        </a:rPr>
                        <a:t>Северная </a:t>
                      </a:r>
                      <a:r>
                        <a:rPr lang="en-US" sz="600" spc="0" dirty="0" err="1">
                          <a:effectLst/>
                        </a:rPr>
                        <a:t>Aмерика</a:t>
                      </a:r>
                      <a:r>
                        <a:rPr lang="en-US" sz="600" spc="0" dirty="0">
                          <a:effectLst/>
                        </a:rPr>
                        <a:t> </a:t>
                      </a:r>
                      <a:endParaRPr lang="ru-RU" sz="650" i="1" dirty="0">
                        <a:effectLst/>
                        <a:latin typeface="Segoe UI" panose="020B0502040204020203" pitchFamily="34" charset="0"/>
                        <a:ea typeface="Segoe UI" panose="020B0502040204020203" pitchFamily="34" charset="0"/>
                      </a:endParaRPr>
                    </a:p>
                  </a:txBody>
                  <a:tcPr marL="6350" marR="6350" marT="0" marB="0"/>
                </a:tc>
              </a:tr>
              <a:tr h="258680">
                <a:tc>
                  <a:txBody>
                    <a:bodyPr/>
                    <a:lstStyle/>
                    <a:p>
                      <a:pPr>
                        <a:lnSpc>
                          <a:spcPts val="600"/>
                        </a:lnSpc>
                        <a:spcBef>
                          <a:spcPts val="300"/>
                        </a:spcBef>
                        <a:spcAft>
                          <a:spcPts val="0"/>
                        </a:spcAft>
                      </a:pPr>
                      <a:r>
                        <a:rPr lang="en-US" sz="600" spc="0" dirty="0" err="1">
                          <a:effectLst/>
                        </a:rPr>
                        <a:t>Онлайн</a:t>
                      </a:r>
                      <a:r>
                        <a:rPr lang="en-US" sz="600" spc="0" dirty="0">
                          <a:effectLst/>
                        </a:rPr>
                        <a:t> </a:t>
                      </a:r>
                      <a:r>
                        <a:rPr lang="en-US" sz="600" spc="0" dirty="0" err="1">
                          <a:effectLst/>
                        </a:rPr>
                        <a:t>через</a:t>
                      </a:r>
                      <a:r>
                        <a:rPr lang="en-US" sz="600" spc="0" dirty="0">
                          <a:effectLst/>
                        </a:rPr>
                        <a:t> PC/Laptop/Tablet</a:t>
                      </a:r>
                      <a:endParaRPr lang="ru-RU" sz="650" i="1" dirty="0">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03:27</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03:31</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03:37</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03:21</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03:19</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03:13</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03:09</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03:31</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04:22</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04:07</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01600" algn="r">
                        <a:lnSpc>
                          <a:spcPts val="600"/>
                        </a:lnSpc>
                        <a:spcBef>
                          <a:spcPts val="300"/>
                        </a:spcBef>
                        <a:spcAft>
                          <a:spcPts val="0"/>
                        </a:spcAft>
                      </a:pPr>
                      <a:r>
                        <a:rPr lang="en-US" sz="600" spc="0">
                          <a:effectLst/>
                        </a:rPr>
                        <a:t>03:59</a:t>
                      </a:r>
                      <a:endParaRPr lang="ru-RU" sz="650" i="1">
                        <a:effectLst/>
                        <a:latin typeface="Segoe UI" panose="020B0502040204020203" pitchFamily="34" charset="0"/>
                        <a:ea typeface="Segoe UI" panose="020B0502040204020203" pitchFamily="34" charset="0"/>
                      </a:endParaRPr>
                    </a:p>
                  </a:txBody>
                  <a:tcPr marL="6350" marR="6350" marT="0" marB="0" anchor="ctr"/>
                </a:tc>
              </a:tr>
              <a:tr h="249580">
                <a:tc>
                  <a:txBody>
                    <a:bodyPr/>
                    <a:lstStyle/>
                    <a:p>
                      <a:pPr>
                        <a:lnSpc>
                          <a:spcPts val="600"/>
                        </a:lnSpc>
                        <a:spcBef>
                          <a:spcPts val="300"/>
                        </a:spcBef>
                        <a:spcAft>
                          <a:spcPts val="0"/>
                        </a:spcAft>
                      </a:pPr>
                      <a:r>
                        <a:rPr lang="ru-RU" sz="600" spc="0">
                          <a:effectLst/>
                        </a:rPr>
                        <a:t>Онлайн </a:t>
                      </a:r>
                      <a:r>
                        <a:rPr lang="en-US" sz="600" spc="0">
                          <a:effectLst/>
                        </a:rPr>
                        <a:t>через мобильные устройства </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03:18</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04:13</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03:40</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02:56</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02:12</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01:33</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14300" algn="r">
                        <a:lnSpc>
                          <a:spcPts val="600"/>
                        </a:lnSpc>
                        <a:spcBef>
                          <a:spcPts val="300"/>
                        </a:spcBef>
                        <a:spcAft>
                          <a:spcPts val="0"/>
                        </a:spcAft>
                      </a:pPr>
                      <a:r>
                        <a:rPr lang="en-US" sz="600" spc="0">
                          <a:effectLst/>
                        </a:rPr>
                        <a:t>03:26</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02:22</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04:28</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14300" algn="r">
                        <a:lnSpc>
                          <a:spcPts val="600"/>
                        </a:lnSpc>
                        <a:spcBef>
                          <a:spcPts val="300"/>
                        </a:spcBef>
                        <a:spcAft>
                          <a:spcPts val="0"/>
                        </a:spcAft>
                      </a:pPr>
                      <a:r>
                        <a:rPr lang="en-US" sz="600" spc="0">
                          <a:effectLst/>
                        </a:rPr>
                        <a:t>03:59</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01600" algn="r">
                        <a:lnSpc>
                          <a:spcPts val="600"/>
                        </a:lnSpc>
                        <a:spcBef>
                          <a:spcPts val="300"/>
                        </a:spcBef>
                        <a:spcAft>
                          <a:spcPts val="0"/>
                        </a:spcAft>
                      </a:pPr>
                      <a:r>
                        <a:rPr lang="en-US" sz="600" spc="0">
                          <a:effectLst/>
                        </a:rPr>
                        <a:t>02:28</a:t>
                      </a:r>
                      <a:endParaRPr lang="ru-RU" sz="650" i="1">
                        <a:effectLst/>
                        <a:latin typeface="Segoe UI" panose="020B0502040204020203" pitchFamily="34" charset="0"/>
                        <a:ea typeface="Segoe UI" panose="020B0502040204020203" pitchFamily="34" charset="0"/>
                      </a:endParaRPr>
                    </a:p>
                  </a:txBody>
                  <a:tcPr marL="6350" marR="6350" marT="0" marB="0" anchor="ctr"/>
                </a:tc>
              </a:tr>
              <a:tr h="252830">
                <a:tc>
                  <a:txBody>
                    <a:bodyPr/>
                    <a:lstStyle/>
                    <a:p>
                      <a:pPr>
                        <a:lnSpc>
                          <a:spcPts val="600"/>
                        </a:lnSpc>
                        <a:spcBef>
                          <a:spcPts val="300"/>
                        </a:spcBef>
                        <a:spcAft>
                          <a:spcPts val="0"/>
                        </a:spcAft>
                      </a:pPr>
                      <a:r>
                        <a:rPr lang="ru-RU" sz="600" spc="0">
                          <a:effectLst/>
                        </a:rPr>
                        <a:t>Социальные медиа </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02:20</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02:57</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02:34</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02:04</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01:37</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01:14</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14300" algn="r">
                        <a:lnSpc>
                          <a:spcPts val="600"/>
                        </a:lnSpc>
                        <a:spcBef>
                          <a:spcPts val="300"/>
                        </a:spcBef>
                        <a:spcAft>
                          <a:spcPts val="0"/>
                        </a:spcAft>
                      </a:pPr>
                      <a:r>
                        <a:rPr lang="en-US" sz="600" spc="0">
                          <a:effectLst/>
                        </a:rPr>
                        <a:t>02:13</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01:53</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03:29</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03:05</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01600" algn="r">
                        <a:lnSpc>
                          <a:spcPts val="600"/>
                        </a:lnSpc>
                        <a:spcBef>
                          <a:spcPts val="300"/>
                        </a:spcBef>
                        <a:spcAft>
                          <a:spcPts val="0"/>
                        </a:spcAft>
                      </a:pPr>
                      <a:r>
                        <a:rPr lang="en-US" sz="600" spc="0">
                          <a:effectLst/>
                        </a:rPr>
                        <a:t>02:03</a:t>
                      </a:r>
                      <a:endParaRPr lang="ru-RU" sz="650" i="1">
                        <a:effectLst/>
                        <a:latin typeface="Segoe UI" panose="020B0502040204020203" pitchFamily="34" charset="0"/>
                        <a:ea typeface="Segoe UI" panose="020B0502040204020203" pitchFamily="34" charset="0"/>
                      </a:endParaRPr>
                    </a:p>
                  </a:txBody>
                  <a:tcPr marL="6350" marR="6350" marT="0" marB="0" anchor="ctr"/>
                </a:tc>
              </a:tr>
              <a:tr h="256079">
                <a:tc>
                  <a:txBody>
                    <a:bodyPr/>
                    <a:lstStyle/>
                    <a:p>
                      <a:pPr>
                        <a:lnSpc>
                          <a:spcPts val="600"/>
                        </a:lnSpc>
                        <a:spcBef>
                          <a:spcPts val="300"/>
                        </a:spcBef>
                        <a:spcAft>
                          <a:spcPts val="0"/>
                        </a:spcAft>
                      </a:pPr>
                      <a:r>
                        <a:rPr lang="ru-RU" sz="600" spc="0" dirty="0">
                          <a:effectLst/>
                        </a:rPr>
                        <a:t>Потоковое (линейное) </a:t>
                      </a:r>
                      <a:r>
                        <a:rPr lang="en-US" sz="600" spc="0" dirty="0">
                          <a:effectLst/>
                        </a:rPr>
                        <a:t>TV </a:t>
                      </a:r>
                      <a:endParaRPr lang="ru-RU" sz="650" i="1" dirty="0">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01:55</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14300" algn="r">
                        <a:lnSpc>
                          <a:spcPts val="600"/>
                        </a:lnSpc>
                        <a:spcBef>
                          <a:spcPts val="300"/>
                        </a:spcBef>
                        <a:spcAft>
                          <a:spcPts val="0"/>
                        </a:spcAft>
                      </a:pPr>
                      <a:r>
                        <a:rPr lang="en-US" sz="600" spc="0">
                          <a:effectLst/>
                        </a:rPr>
                        <a:t>01:30</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01:50</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02:00</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02:17</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02:43</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14300" algn="r">
                        <a:lnSpc>
                          <a:spcPts val="600"/>
                        </a:lnSpc>
                        <a:spcBef>
                          <a:spcPts val="300"/>
                        </a:spcBef>
                        <a:spcAft>
                          <a:spcPts val="0"/>
                        </a:spcAft>
                      </a:pPr>
                      <a:r>
                        <a:rPr lang="en-US" sz="600" spc="0">
                          <a:effectLst/>
                        </a:rPr>
                        <a:t>01:36</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02:16</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02:17</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01:56</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01600" algn="r">
                        <a:lnSpc>
                          <a:spcPts val="600"/>
                        </a:lnSpc>
                        <a:spcBef>
                          <a:spcPts val="300"/>
                        </a:spcBef>
                        <a:spcAft>
                          <a:spcPts val="0"/>
                        </a:spcAft>
                      </a:pPr>
                      <a:r>
                        <a:rPr lang="en-US" sz="600" spc="0">
                          <a:effectLst/>
                        </a:rPr>
                        <a:t>02:51</a:t>
                      </a:r>
                      <a:endParaRPr lang="ru-RU" sz="650" i="1">
                        <a:effectLst/>
                        <a:latin typeface="Segoe UI" panose="020B0502040204020203" pitchFamily="34" charset="0"/>
                        <a:ea typeface="Segoe UI" panose="020B0502040204020203" pitchFamily="34" charset="0"/>
                      </a:endParaRPr>
                    </a:p>
                  </a:txBody>
                  <a:tcPr marL="6350" marR="6350" marT="0" marB="0" anchor="ctr"/>
                </a:tc>
              </a:tr>
              <a:tr h="249580">
                <a:tc>
                  <a:txBody>
                    <a:bodyPr/>
                    <a:lstStyle/>
                    <a:p>
                      <a:pPr>
                        <a:lnSpc>
                          <a:spcPts val="600"/>
                        </a:lnSpc>
                        <a:spcBef>
                          <a:spcPts val="300"/>
                        </a:spcBef>
                        <a:spcAft>
                          <a:spcPts val="0"/>
                        </a:spcAft>
                      </a:pPr>
                      <a:r>
                        <a:rPr lang="ru-RU" sz="600" spc="0" dirty="0">
                          <a:effectLst/>
                        </a:rPr>
                        <a:t>Музыкальные </a:t>
                      </a:r>
                      <a:r>
                        <a:rPr lang="ru-RU" sz="600" spc="0" dirty="0" err="1">
                          <a:effectLst/>
                        </a:rPr>
                        <a:t>стриминговые</a:t>
                      </a:r>
                      <a:r>
                        <a:rPr lang="ru-RU" sz="600" spc="0" dirty="0">
                          <a:effectLst/>
                        </a:rPr>
                        <a:t> сервисы </a:t>
                      </a:r>
                      <a:endParaRPr lang="ru-RU" sz="650" i="1" dirty="0">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01:14</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14300" algn="r">
                        <a:lnSpc>
                          <a:spcPts val="600"/>
                        </a:lnSpc>
                        <a:spcBef>
                          <a:spcPts val="300"/>
                        </a:spcBef>
                        <a:spcAft>
                          <a:spcPts val="0"/>
                        </a:spcAft>
                      </a:pPr>
                      <a:r>
                        <a:rPr lang="en-US" sz="600" spc="0">
                          <a:effectLst/>
                        </a:rPr>
                        <a:t>01:39</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01:24</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01:05</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00:47</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00:29</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14300" algn="r">
                        <a:lnSpc>
                          <a:spcPts val="600"/>
                        </a:lnSpc>
                        <a:spcBef>
                          <a:spcPts val="300"/>
                        </a:spcBef>
                        <a:spcAft>
                          <a:spcPts val="0"/>
                        </a:spcAft>
                      </a:pPr>
                      <a:r>
                        <a:rPr lang="en-US" sz="600" spc="0">
                          <a:effectLst/>
                        </a:rPr>
                        <a:t>01:17</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00:51</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01:24</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01:15</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01600" algn="r">
                        <a:lnSpc>
                          <a:spcPts val="600"/>
                        </a:lnSpc>
                        <a:spcBef>
                          <a:spcPts val="300"/>
                        </a:spcBef>
                        <a:spcAft>
                          <a:spcPts val="0"/>
                        </a:spcAft>
                      </a:pPr>
                      <a:r>
                        <a:rPr lang="en-US" sz="600" spc="0">
                          <a:effectLst/>
                        </a:rPr>
                        <a:t>01:26</a:t>
                      </a:r>
                      <a:endParaRPr lang="ru-RU" sz="650" i="1">
                        <a:effectLst/>
                        <a:latin typeface="Segoe UI" panose="020B0502040204020203" pitchFamily="34" charset="0"/>
                        <a:ea typeface="Segoe UI" panose="020B0502040204020203" pitchFamily="34" charset="0"/>
                      </a:endParaRPr>
                    </a:p>
                  </a:txBody>
                  <a:tcPr marL="6350" marR="6350" marT="0" marB="0" anchor="ctr"/>
                </a:tc>
              </a:tr>
              <a:tr h="249580">
                <a:tc>
                  <a:txBody>
                    <a:bodyPr/>
                    <a:lstStyle/>
                    <a:p>
                      <a:pPr>
                        <a:lnSpc>
                          <a:spcPts val="600"/>
                        </a:lnSpc>
                        <a:spcBef>
                          <a:spcPts val="300"/>
                        </a:spcBef>
                        <a:spcAft>
                          <a:spcPts val="0"/>
                        </a:spcAft>
                      </a:pPr>
                      <a:r>
                        <a:rPr lang="ru-RU" sz="600" spc="0">
                          <a:effectLst/>
                        </a:rPr>
                        <a:t>Онлайн</a:t>
                      </a:r>
                      <a:r>
                        <a:rPr lang="en-US" sz="600" spc="0">
                          <a:effectLst/>
                        </a:rPr>
                        <a:t> TV</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01:10</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01:17</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01:22</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01:09</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00:53</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00:39</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14300" algn="r">
                        <a:lnSpc>
                          <a:spcPts val="600"/>
                        </a:lnSpc>
                        <a:spcBef>
                          <a:spcPts val="300"/>
                        </a:spcBef>
                        <a:spcAft>
                          <a:spcPts val="0"/>
                        </a:spcAft>
                      </a:pPr>
                      <a:r>
                        <a:rPr lang="en-US" sz="600" spc="0">
                          <a:effectLst/>
                        </a:rPr>
                        <a:t>01:16</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00:46</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01:02</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01:12</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01600" algn="r">
                        <a:lnSpc>
                          <a:spcPts val="600"/>
                        </a:lnSpc>
                        <a:spcBef>
                          <a:spcPts val="300"/>
                        </a:spcBef>
                        <a:spcAft>
                          <a:spcPts val="0"/>
                        </a:spcAft>
                      </a:pPr>
                      <a:r>
                        <a:rPr lang="en-US" sz="600" spc="0">
                          <a:effectLst/>
                        </a:rPr>
                        <a:t>01:18</a:t>
                      </a:r>
                      <a:endParaRPr lang="ru-RU" sz="650" i="1">
                        <a:effectLst/>
                        <a:latin typeface="Segoe UI" panose="020B0502040204020203" pitchFamily="34" charset="0"/>
                        <a:ea typeface="Segoe UI" panose="020B0502040204020203" pitchFamily="34" charset="0"/>
                      </a:endParaRPr>
                    </a:p>
                  </a:txBody>
                  <a:tcPr marL="6350" marR="6350" marT="0" marB="0" anchor="ctr"/>
                </a:tc>
              </a:tr>
              <a:tr h="256079">
                <a:tc>
                  <a:txBody>
                    <a:bodyPr/>
                    <a:lstStyle/>
                    <a:p>
                      <a:pPr>
                        <a:lnSpc>
                          <a:spcPts val="600"/>
                        </a:lnSpc>
                        <a:spcBef>
                          <a:spcPts val="300"/>
                        </a:spcBef>
                        <a:spcAft>
                          <a:spcPts val="0"/>
                        </a:spcAft>
                      </a:pPr>
                      <a:r>
                        <a:rPr lang="ru-RU" sz="600" spc="0" dirty="0">
                          <a:effectLst/>
                        </a:rPr>
                        <a:t>Игровые приставки</a:t>
                      </a:r>
                      <a:endParaRPr lang="ru-RU" sz="650" i="1" dirty="0">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01:00</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01:15</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01:10</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00:56</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00:38</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00:23</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01:04</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00:39</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01:01</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01:06</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01600" algn="r">
                        <a:lnSpc>
                          <a:spcPts val="600"/>
                        </a:lnSpc>
                        <a:spcBef>
                          <a:spcPts val="300"/>
                        </a:spcBef>
                        <a:spcAft>
                          <a:spcPts val="0"/>
                        </a:spcAft>
                      </a:pPr>
                      <a:r>
                        <a:rPr lang="en-US" sz="600" spc="0">
                          <a:effectLst/>
                        </a:rPr>
                        <a:t>01:05</a:t>
                      </a:r>
                      <a:endParaRPr lang="ru-RU" sz="650" i="1">
                        <a:effectLst/>
                        <a:latin typeface="Segoe UI" panose="020B0502040204020203" pitchFamily="34" charset="0"/>
                        <a:ea typeface="Segoe UI" panose="020B0502040204020203" pitchFamily="34" charset="0"/>
                      </a:endParaRPr>
                    </a:p>
                  </a:txBody>
                  <a:tcPr marL="6350" marR="6350" marT="0" marB="0" anchor="ctr"/>
                </a:tc>
              </a:tr>
              <a:tr h="249580">
                <a:tc>
                  <a:txBody>
                    <a:bodyPr/>
                    <a:lstStyle/>
                    <a:p>
                      <a:pPr>
                        <a:lnSpc>
                          <a:spcPts val="600"/>
                        </a:lnSpc>
                        <a:spcBef>
                          <a:spcPts val="300"/>
                        </a:spcBef>
                        <a:spcAft>
                          <a:spcPts val="0"/>
                        </a:spcAft>
                      </a:pPr>
                      <a:r>
                        <a:rPr lang="ru-RU" sz="600" spc="0">
                          <a:effectLst/>
                        </a:rPr>
                        <a:t>Онлайн пресса </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00:59</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01:01</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01:08</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01:00</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00:47</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00:35</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14300" algn="r">
                        <a:lnSpc>
                          <a:spcPts val="600"/>
                        </a:lnSpc>
                        <a:spcBef>
                          <a:spcPts val="300"/>
                        </a:spcBef>
                        <a:spcAft>
                          <a:spcPts val="0"/>
                        </a:spcAft>
                      </a:pPr>
                      <a:r>
                        <a:rPr lang="en-US" sz="600" spc="0">
                          <a:effectLst/>
                        </a:rPr>
                        <a:t>01:00</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00:38</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01:31</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01:12</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R="101600" algn="r">
                        <a:lnSpc>
                          <a:spcPts val="600"/>
                        </a:lnSpc>
                        <a:spcBef>
                          <a:spcPts val="300"/>
                        </a:spcBef>
                        <a:spcAft>
                          <a:spcPts val="0"/>
                        </a:spcAft>
                      </a:pPr>
                      <a:r>
                        <a:rPr lang="en-US" sz="600" spc="0">
                          <a:effectLst/>
                        </a:rPr>
                        <a:t>00:48</a:t>
                      </a:r>
                      <a:endParaRPr lang="ru-RU" sz="650" i="1">
                        <a:effectLst/>
                        <a:latin typeface="Segoe UI" panose="020B0502040204020203" pitchFamily="34" charset="0"/>
                        <a:ea typeface="Segoe UI" panose="020B0502040204020203" pitchFamily="34" charset="0"/>
                      </a:endParaRPr>
                    </a:p>
                  </a:txBody>
                  <a:tcPr marL="6350" marR="6350" marT="0" marB="0" anchor="ctr"/>
                </a:tc>
              </a:tr>
              <a:tr h="252830">
                <a:tc>
                  <a:txBody>
                    <a:bodyPr/>
                    <a:lstStyle/>
                    <a:p>
                      <a:pPr>
                        <a:lnSpc>
                          <a:spcPts val="600"/>
                        </a:lnSpc>
                        <a:spcBef>
                          <a:spcPts val="300"/>
                        </a:spcBef>
                        <a:spcAft>
                          <a:spcPts val="0"/>
                        </a:spcAft>
                      </a:pPr>
                      <a:r>
                        <a:rPr lang="ru-RU" sz="600" spc="0">
                          <a:effectLst/>
                        </a:rPr>
                        <a:t>Радиовещание </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00:54</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00:38</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00:54</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01:02</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01:06</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01:06</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00:44</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algn="ctr">
                        <a:lnSpc>
                          <a:spcPts val="600"/>
                        </a:lnSpc>
                        <a:spcBef>
                          <a:spcPts val="300"/>
                        </a:spcBef>
                        <a:spcAft>
                          <a:spcPts val="0"/>
                        </a:spcAft>
                      </a:pPr>
                      <a:r>
                        <a:rPr lang="en-US" sz="600" spc="0">
                          <a:effectLst/>
                        </a:rPr>
                        <a:t>01:11</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01:06</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01:02</a:t>
                      </a:r>
                      <a:endParaRPr lang="ru-RU" sz="650" i="1">
                        <a:effectLst/>
                        <a:latin typeface="Segoe UI" panose="020B0502040204020203" pitchFamily="34" charset="0"/>
                        <a:ea typeface="Segoe UI" panose="020B0502040204020203" pitchFamily="34" charset="0"/>
                      </a:endParaRPr>
                    </a:p>
                  </a:txBody>
                  <a:tcPr marL="6350" marR="6350" marT="0" marB="0" anchor="ctr"/>
                </a:tc>
                <a:tc>
                  <a:txBody>
                    <a:bodyPr/>
                    <a:lstStyle/>
                    <a:p>
                      <a:pPr marL="114300">
                        <a:lnSpc>
                          <a:spcPts val="600"/>
                        </a:lnSpc>
                        <a:spcBef>
                          <a:spcPts val="300"/>
                        </a:spcBef>
                        <a:spcAft>
                          <a:spcPts val="0"/>
                        </a:spcAft>
                      </a:pPr>
                      <a:r>
                        <a:rPr lang="en-US" sz="600" spc="0">
                          <a:effectLst/>
                        </a:rPr>
                        <a:t>01:13</a:t>
                      </a:r>
                      <a:endParaRPr lang="ru-RU" sz="650" i="1">
                        <a:effectLst/>
                        <a:latin typeface="Segoe UI" panose="020B0502040204020203" pitchFamily="34" charset="0"/>
                        <a:ea typeface="Segoe UI" panose="020B0502040204020203" pitchFamily="34" charset="0"/>
                      </a:endParaRPr>
                    </a:p>
                  </a:txBody>
                  <a:tcPr marL="6350" marR="6350" marT="0" marB="0" anchor="ctr"/>
                </a:tc>
              </a:tr>
              <a:tr h="190435">
                <a:tc>
                  <a:txBody>
                    <a:bodyPr/>
                    <a:lstStyle/>
                    <a:p>
                      <a:pPr>
                        <a:lnSpc>
                          <a:spcPts val="600"/>
                        </a:lnSpc>
                        <a:spcBef>
                          <a:spcPts val="300"/>
                        </a:spcBef>
                        <a:spcAft>
                          <a:spcPts val="0"/>
                        </a:spcAft>
                      </a:pPr>
                      <a:r>
                        <a:rPr lang="ru-RU" sz="600" spc="0" dirty="0">
                          <a:effectLst/>
                        </a:rPr>
                        <a:t>Печатная пресса </a:t>
                      </a:r>
                      <a:endParaRPr lang="ru-RU" sz="650" i="1" dirty="0">
                        <a:effectLst/>
                        <a:latin typeface="Segoe UI" panose="020B0502040204020203" pitchFamily="34" charset="0"/>
                        <a:ea typeface="Segoe UI" panose="020B0502040204020203" pitchFamily="34" charset="0"/>
                      </a:endParaRPr>
                    </a:p>
                  </a:txBody>
                  <a:tcPr marL="6350" marR="6350" marT="0" marB="0" anchor="b"/>
                </a:tc>
                <a:tc>
                  <a:txBody>
                    <a:bodyPr/>
                    <a:lstStyle/>
                    <a:p>
                      <a:pPr algn="ctr">
                        <a:lnSpc>
                          <a:spcPts val="600"/>
                        </a:lnSpc>
                        <a:spcBef>
                          <a:spcPts val="300"/>
                        </a:spcBef>
                        <a:spcAft>
                          <a:spcPts val="0"/>
                        </a:spcAft>
                      </a:pPr>
                      <a:r>
                        <a:rPr lang="en-US" sz="600" spc="0">
                          <a:effectLst/>
                        </a:rPr>
                        <a:t>00:43</a:t>
                      </a:r>
                      <a:endParaRPr lang="ru-RU" sz="650" i="1">
                        <a:effectLst/>
                        <a:latin typeface="Segoe UI" panose="020B0502040204020203" pitchFamily="34" charset="0"/>
                        <a:ea typeface="Segoe UI" panose="020B0502040204020203" pitchFamily="34" charset="0"/>
                      </a:endParaRPr>
                    </a:p>
                  </a:txBody>
                  <a:tcPr marL="6350" marR="6350" marT="0" marB="0" anchor="b"/>
                </a:tc>
                <a:tc>
                  <a:txBody>
                    <a:bodyPr/>
                    <a:lstStyle/>
                    <a:p>
                      <a:pPr algn="ctr">
                        <a:lnSpc>
                          <a:spcPts val="600"/>
                        </a:lnSpc>
                        <a:spcBef>
                          <a:spcPts val="300"/>
                        </a:spcBef>
                        <a:spcAft>
                          <a:spcPts val="0"/>
                        </a:spcAft>
                      </a:pPr>
                      <a:r>
                        <a:rPr lang="en-US" sz="600" spc="0">
                          <a:effectLst/>
                        </a:rPr>
                        <a:t>00:46</a:t>
                      </a:r>
                      <a:endParaRPr lang="ru-RU" sz="650" i="1">
                        <a:effectLst/>
                        <a:latin typeface="Segoe UI" panose="020B0502040204020203" pitchFamily="34" charset="0"/>
                        <a:ea typeface="Segoe UI" panose="020B0502040204020203" pitchFamily="34" charset="0"/>
                      </a:endParaRPr>
                    </a:p>
                  </a:txBody>
                  <a:tcPr marL="6350" marR="6350" marT="0" marB="0" anchor="b"/>
                </a:tc>
                <a:tc>
                  <a:txBody>
                    <a:bodyPr/>
                    <a:lstStyle/>
                    <a:p>
                      <a:pPr algn="ctr">
                        <a:lnSpc>
                          <a:spcPts val="600"/>
                        </a:lnSpc>
                        <a:spcBef>
                          <a:spcPts val="300"/>
                        </a:spcBef>
                        <a:spcAft>
                          <a:spcPts val="0"/>
                        </a:spcAft>
                      </a:pPr>
                      <a:r>
                        <a:rPr lang="en-US" sz="600" spc="0">
                          <a:effectLst/>
                        </a:rPr>
                        <a:t>00:47</a:t>
                      </a:r>
                      <a:endParaRPr lang="ru-RU" sz="650" i="1">
                        <a:effectLst/>
                        <a:latin typeface="Segoe UI" panose="020B0502040204020203" pitchFamily="34" charset="0"/>
                        <a:ea typeface="Segoe UI" panose="020B0502040204020203" pitchFamily="34" charset="0"/>
                      </a:endParaRPr>
                    </a:p>
                  </a:txBody>
                  <a:tcPr marL="6350" marR="6350" marT="0" marB="0" anchor="b"/>
                </a:tc>
                <a:tc>
                  <a:txBody>
                    <a:bodyPr/>
                    <a:lstStyle/>
                    <a:p>
                      <a:pPr marL="114300">
                        <a:lnSpc>
                          <a:spcPts val="600"/>
                        </a:lnSpc>
                        <a:spcBef>
                          <a:spcPts val="300"/>
                        </a:spcBef>
                        <a:spcAft>
                          <a:spcPts val="0"/>
                        </a:spcAft>
                      </a:pPr>
                      <a:r>
                        <a:rPr lang="en-US" sz="600" spc="0">
                          <a:effectLst/>
                        </a:rPr>
                        <a:t>00:43</a:t>
                      </a:r>
                      <a:endParaRPr lang="ru-RU" sz="650" i="1">
                        <a:effectLst/>
                        <a:latin typeface="Segoe UI" panose="020B0502040204020203" pitchFamily="34" charset="0"/>
                        <a:ea typeface="Segoe UI" panose="020B0502040204020203" pitchFamily="34" charset="0"/>
                      </a:endParaRPr>
                    </a:p>
                  </a:txBody>
                  <a:tcPr marL="6350" marR="6350" marT="0" marB="0" anchor="b"/>
                </a:tc>
                <a:tc>
                  <a:txBody>
                    <a:bodyPr/>
                    <a:lstStyle/>
                    <a:p>
                      <a:pPr marL="114300">
                        <a:lnSpc>
                          <a:spcPts val="600"/>
                        </a:lnSpc>
                        <a:spcBef>
                          <a:spcPts val="300"/>
                        </a:spcBef>
                        <a:spcAft>
                          <a:spcPts val="0"/>
                        </a:spcAft>
                      </a:pPr>
                      <a:r>
                        <a:rPr lang="en-US" sz="600" spc="0">
                          <a:effectLst/>
                        </a:rPr>
                        <a:t>00:35</a:t>
                      </a:r>
                      <a:endParaRPr lang="ru-RU" sz="650" i="1">
                        <a:effectLst/>
                        <a:latin typeface="Segoe UI" panose="020B0502040204020203" pitchFamily="34" charset="0"/>
                        <a:ea typeface="Segoe UI" panose="020B0502040204020203" pitchFamily="34" charset="0"/>
                      </a:endParaRPr>
                    </a:p>
                  </a:txBody>
                  <a:tcPr marL="6350" marR="6350" marT="0" marB="0" anchor="b"/>
                </a:tc>
                <a:tc>
                  <a:txBody>
                    <a:bodyPr/>
                    <a:lstStyle/>
                    <a:p>
                      <a:pPr marL="114300">
                        <a:lnSpc>
                          <a:spcPts val="600"/>
                        </a:lnSpc>
                        <a:spcBef>
                          <a:spcPts val="300"/>
                        </a:spcBef>
                        <a:spcAft>
                          <a:spcPts val="0"/>
                        </a:spcAft>
                      </a:pPr>
                      <a:r>
                        <a:rPr lang="en-US" sz="600" spc="0">
                          <a:effectLst/>
                        </a:rPr>
                        <a:t>00:30</a:t>
                      </a:r>
                      <a:endParaRPr lang="ru-RU" sz="650" i="1">
                        <a:effectLst/>
                        <a:latin typeface="Segoe UI" panose="020B0502040204020203" pitchFamily="34" charset="0"/>
                        <a:ea typeface="Segoe UI" panose="020B0502040204020203" pitchFamily="34" charset="0"/>
                      </a:endParaRPr>
                    </a:p>
                  </a:txBody>
                  <a:tcPr marL="6350" marR="6350" marT="0" marB="0" anchor="b"/>
                </a:tc>
                <a:tc>
                  <a:txBody>
                    <a:bodyPr/>
                    <a:lstStyle/>
                    <a:p>
                      <a:pPr algn="ctr">
                        <a:lnSpc>
                          <a:spcPts val="600"/>
                        </a:lnSpc>
                        <a:spcBef>
                          <a:spcPts val="300"/>
                        </a:spcBef>
                        <a:spcAft>
                          <a:spcPts val="0"/>
                        </a:spcAft>
                      </a:pPr>
                      <a:r>
                        <a:rPr lang="en-US" sz="600" spc="0">
                          <a:effectLst/>
                        </a:rPr>
                        <a:t>00:49</a:t>
                      </a:r>
                      <a:endParaRPr lang="ru-RU" sz="650" i="1">
                        <a:effectLst/>
                        <a:latin typeface="Segoe UI" panose="020B0502040204020203" pitchFamily="34" charset="0"/>
                        <a:ea typeface="Segoe UI" panose="020B0502040204020203" pitchFamily="34" charset="0"/>
                      </a:endParaRPr>
                    </a:p>
                  </a:txBody>
                  <a:tcPr marL="6350" marR="6350" marT="0" marB="0" anchor="b"/>
                </a:tc>
                <a:tc>
                  <a:txBody>
                    <a:bodyPr/>
                    <a:lstStyle/>
                    <a:p>
                      <a:pPr algn="ctr">
                        <a:lnSpc>
                          <a:spcPts val="600"/>
                        </a:lnSpc>
                        <a:spcBef>
                          <a:spcPts val="300"/>
                        </a:spcBef>
                        <a:spcAft>
                          <a:spcPts val="0"/>
                        </a:spcAft>
                      </a:pPr>
                      <a:r>
                        <a:rPr lang="en-US" sz="600" spc="0" dirty="0">
                          <a:effectLst/>
                        </a:rPr>
                        <a:t>00:28</a:t>
                      </a:r>
                      <a:endParaRPr lang="ru-RU" sz="650" i="1" dirty="0">
                        <a:effectLst/>
                        <a:latin typeface="Segoe UI" panose="020B0502040204020203" pitchFamily="34" charset="0"/>
                        <a:ea typeface="Segoe UI" panose="020B0502040204020203" pitchFamily="34" charset="0"/>
                      </a:endParaRPr>
                    </a:p>
                  </a:txBody>
                  <a:tcPr marL="6350" marR="6350" marT="0" marB="0" anchor="b"/>
                </a:tc>
                <a:tc>
                  <a:txBody>
                    <a:bodyPr/>
                    <a:lstStyle/>
                    <a:p>
                      <a:pPr marL="114300">
                        <a:lnSpc>
                          <a:spcPts val="600"/>
                        </a:lnSpc>
                        <a:spcBef>
                          <a:spcPts val="300"/>
                        </a:spcBef>
                        <a:spcAft>
                          <a:spcPts val="0"/>
                        </a:spcAft>
                      </a:pPr>
                      <a:r>
                        <a:rPr lang="en-US" sz="600" spc="0">
                          <a:effectLst/>
                        </a:rPr>
                        <a:t>00:35</a:t>
                      </a:r>
                      <a:endParaRPr lang="ru-RU" sz="650" i="1">
                        <a:effectLst/>
                        <a:latin typeface="Segoe UI" panose="020B0502040204020203" pitchFamily="34" charset="0"/>
                        <a:ea typeface="Segoe UI" panose="020B0502040204020203" pitchFamily="34" charset="0"/>
                      </a:endParaRPr>
                    </a:p>
                  </a:txBody>
                  <a:tcPr marL="6350" marR="6350" marT="0" marB="0" anchor="b"/>
                </a:tc>
                <a:tc>
                  <a:txBody>
                    <a:bodyPr/>
                    <a:lstStyle/>
                    <a:p>
                      <a:pPr marL="114300">
                        <a:lnSpc>
                          <a:spcPts val="600"/>
                        </a:lnSpc>
                        <a:spcBef>
                          <a:spcPts val="300"/>
                        </a:spcBef>
                        <a:spcAft>
                          <a:spcPts val="0"/>
                        </a:spcAft>
                      </a:pPr>
                      <a:r>
                        <a:rPr lang="en-US" sz="600" spc="0">
                          <a:effectLst/>
                        </a:rPr>
                        <a:t>00:42</a:t>
                      </a:r>
                      <a:endParaRPr lang="ru-RU" sz="650" i="1">
                        <a:effectLst/>
                        <a:latin typeface="Segoe UI" panose="020B0502040204020203" pitchFamily="34" charset="0"/>
                        <a:ea typeface="Segoe UI" panose="020B0502040204020203" pitchFamily="34" charset="0"/>
                      </a:endParaRPr>
                    </a:p>
                  </a:txBody>
                  <a:tcPr marL="6350" marR="6350" marT="0" marB="0" anchor="b"/>
                </a:tc>
                <a:tc>
                  <a:txBody>
                    <a:bodyPr/>
                    <a:lstStyle/>
                    <a:p>
                      <a:pPr marR="101600" algn="r">
                        <a:lnSpc>
                          <a:spcPts val="600"/>
                        </a:lnSpc>
                        <a:spcBef>
                          <a:spcPts val="300"/>
                        </a:spcBef>
                        <a:spcAft>
                          <a:spcPts val="0"/>
                        </a:spcAft>
                      </a:pPr>
                      <a:r>
                        <a:rPr lang="en-US" sz="600" spc="0" dirty="0">
                          <a:effectLst/>
                        </a:rPr>
                        <a:t>00:35</a:t>
                      </a:r>
                      <a:endParaRPr lang="ru-RU" sz="650" i="1" dirty="0">
                        <a:effectLst/>
                        <a:latin typeface="Segoe UI" panose="020B0502040204020203" pitchFamily="34" charset="0"/>
                        <a:ea typeface="Segoe UI" panose="020B0502040204020203" pitchFamily="34" charset="0"/>
                      </a:endParaRPr>
                    </a:p>
                  </a:txBody>
                  <a:tcPr marL="6350" marR="6350" marT="0" marB="0" anchor="b"/>
                </a:tc>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1648629711"/>
              </p:ext>
            </p:extLst>
          </p:nvPr>
        </p:nvGraphicFramePr>
        <p:xfrm>
          <a:off x="1715394" y="3893487"/>
          <a:ext cx="5842000" cy="25400"/>
        </p:xfrm>
        <a:graphic>
          <a:graphicData uri="http://schemas.openxmlformats.org/drawingml/2006/table">
            <a:tbl>
              <a:tblPr>
                <a:tableStyleId>{5C22544A-7EE6-4342-B048-85BDC9FD1C3A}</a:tableStyleId>
              </a:tblPr>
              <a:tblGrid>
                <a:gridCol w="5842000"/>
              </a:tblGrid>
              <a:tr h="0">
                <a:tc>
                  <a:txBody>
                    <a:bodyPr/>
                    <a:lstStyle/>
                    <a:p>
                      <a:pPr algn="l">
                        <a:spcAft>
                          <a:spcPts val="0"/>
                        </a:spcAft>
                      </a:pPr>
                      <a:r>
                        <a:rPr lang="en-US" sz="100" dirty="0">
                          <a:effectLst/>
                        </a:rPr>
                        <a:t> </a:t>
                      </a:r>
                      <a:endParaRPr lang="ru-RU" sz="1200" dirty="0">
                        <a:solidFill>
                          <a:srgbClr val="000000"/>
                        </a:solidFill>
                        <a:effectLst/>
                        <a:latin typeface="Microsoft Sans Serif" panose="020B0604020202020204" pitchFamily="34" charset="0"/>
                        <a:ea typeface="Microsoft Sans Serif" panose="020B0604020202020204" pitchFamily="34" charset="0"/>
                      </a:endParaRPr>
                    </a:p>
                  </a:txBody>
                  <a:tcPr marL="0" marR="0" marT="0" marB="0"/>
                </a:tc>
              </a:tr>
            </a:tbl>
          </a:graphicData>
        </a:graphic>
      </p:graphicFrame>
      <p:sp>
        <p:nvSpPr>
          <p:cNvPr id="5" name="Rectangle 1"/>
          <p:cNvSpPr>
            <a:spLocks noChangeArrowheads="1"/>
          </p:cNvSpPr>
          <p:nvPr/>
        </p:nvSpPr>
        <p:spPr bwMode="auto">
          <a:xfrm>
            <a:off x="2964760" y="206469"/>
            <a:ext cx="5819140"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Segoe UI" panose="020B0502040204020203" pitchFamily="34" charset="0"/>
                <a:ea typeface="Segoe UI" panose="020B0502040204020203" pitchFamily="34" charset="0"/>
                <a:cs typeface="Segoe UI" panose="020B0502040204020203" pitchFamily="34" charset="0"/>
              </a:rPr>
              <a:t>Медиапотребление в день </a:t>
            </a:r>
            <a:endParaRPr kumimoji="0" lang="ru-RU" altLang="ru-RU"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1" i="0" u="none" strike="noStrike" cap="none" normalizeH="0" baseline="0" dirty="0" smtClean="0">
                <a:ln>
                  <a:noFill/>
                </a:ln>
                <a:solidFill>
                  <a:schemeClr val="tx1"/>
                </a:solidFill>
                <a:effectLst/>
                <a:latin typeface="Arial" panose="020B0604020202020204" pitchFamily="34" charset="0"/>
                <a:ea typeface="Segoe UI" panose="020B0502040204020203" pitchFamily="34" charset="0"/>
              </a:rPr>
              <a:t>Медиапотребление </a:t>
            </a:r>
            <a:endParaRPr kumimoji="0" lang="ru-RU" altLang="ru-RU"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600" b="0" i="1" u="none" strike="noStrike" cap="none" normalizeH="0" baseline="0" dirty="0" smtClean="0">
                <a:ln>
                  <a:noFill/>
                </a:ln>
                <a:solidFill>
                  <a:schemeClr val="tx1"/>
                </a:solidFill>
                <a:effectLst/>
                <a:latin typeface="Arial" panose="020B0604020202020204" pitchFamily="34" charset="0"/>
                <a:ea typeface="Segoe UI" panose="020B0502040204020203" pitchFamily="34" charset="0"/>
              </a:rPr>
              <a:t>Количество часов и </a:t>
            </a:r>
            <a:r>
              <a:rPr kumimoji="0" lang="ru-RU" altLang="ru-RU" sz="600" b="0" i="1" u="none" strike="noStrike" cap="none" normalizeH="0" baseline="0" dirty="0" smtClean="0">
                <a:ln>
                  <a:noFill/>
                </a:ln>
                <a:solidFill>
                  <a:schemeClr val="tx1"/>
                </a:solidFill>
                <a:effectLst/>
                <a:latin typeface="Arial" panose="020B0604020202020204" pitchFamily="34" charset="0"/>
                <a:ea typeface="Segoe UI" panose="020B0502040204020203" pitchFamily="34" charset="0"/>
              </a:rPr>
              <a:t>минут в среднем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0" name="Google Shape;243;p32"/>
          <p:cNvSpPr/>
          <p:nvPr/>
        </p:nvSpPr>
        <p:spPr>
          <a:xfrm>
            <a:off x="7228703" y="1019432"/>
            <a:ext cx="425163" cy="3017773"/>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3"/>
          <p:cNvSpPr txBox="1">
            <a:spLocks noGrp="1"/>
          </p:cNvSpPr>
          <p:nvPr>
            <p:ph type="title"/>
          </p:nvPr>
        </p:nvSpPr>
        <p:spPr>
          <a:xfrm>
            <a:off x="628650" y="620872"/>
            <a:ext cx="7886700" cy="458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ru-RU" sz="2000" dirty="0" smtClean="0"/>
              <a:t>Пользователи в России проводят 7 часов в интернете </a:t>
            </a:r>
            <a:endParaRPr sz="2000" dirty="0"/>
          </a:p>
        </p:txBody>
      </p:sp>
      <p:pic>
        <p:nvPicPr>
          <p:cNvPr id="251" name="Google Shape;251;p33"/>
          <p:cNvPicPr preferRelativeResize="0"/>
          <p:nvPr/>
        </p:nvPicPr>
        <p:blipFill>
          <a:blip r:embed="rId3">
            <a:alphaModFix/>
          </a:blip>
          <a:stretch>
            <a:fillRect/>
          </a:stretch>
        </p:blipFill>
        <p:spPr>
          <a:xfrm>
            <a:off x="478075" y="1265800"/>
            <a:ext cx="6528601" cy="3721526"/>
          </a:xfrm>
          <a:prstGeom prst="rect">
            <a:avLst/>
          </a:prstGeom>
          <a:noFill/>
          <a:ln>
            <a:noFill/>
          </a:ln>
        </p:spPr>
      </p:pic>
      <p:sp>
        <p:nvSpPr>
          <p:cNvPr id="2" name="TextBox 1"/>
          <p:cNvSpPr txBox="1"/>
          <p:nvPr/>
        </p:nvSpPr>
        <p:spPr>
          <a:xfrm>
            <a:off x="7006676" y="1704814"/>
            <a:ext cx="1796361" cy="3108543"/>
          </a:xfrm>
          <a:prstGeom prst="rect">
            <a:avLst/>
          </a:prstGeom>
          <a:noFill/>
        </p:spPr>
        <p:txBody>
          <a:bodyPr wrap="square" rtlCol="0">
            <a:spAutoFit/>
          </a:bodyPr>
          <a:lstStyle/>
          <a:p>
            <a:r>
              <a:rPr lang="ru-RU" dirty="0" smtClean="0"/>
              <a:t>Январь 2020</a:t>
            </a:r>
          </a:p>
          <a:p>
            <a:r>
              <a:rPr lang="ru-RU" dirty="0" smtClean="0"/>
              <a:t>Время, потраченное на медиа в России</a:t>
            </a:r>
          </a:p>
          <a:p>
            <a:r>
              <a:rPr lang="ru-RU" dirty="0" smtClean="0"/>
              <a:t>Слева направо:</a:t>
            </a:r>
          </a:p>
          <a:p>
            <a:pPr marL="285750" indent="-285750">
              <a:buFont typeface="Arial" panose="020B0604020202020204" pitchFamily="34" charset="0"/>
              <a:buChar char="•"/>
            </a:pPr>
            <a:r>
              <a:rPr lang="ru-RU" dirty="0" smtClean="0"/>
              <a:t>Интернет</a:t>
            </a:r>
          </a:p>
          <a:p>
            <a:pPr marL="285750" indent="-285750">
              <a:buFont typeface="Arial" panose="020B0604020202020204" pitchFamily="34" charset="0"/>
              <a:buChar char="•"/>
            </a:pPr>
            <a:r>
              <a:rPr lang="ru-RU" dirty="0" smtClean="0"/>
              <a:t>Социальные медиа </a:t>
            </a:r>
          </a:p>
          <a:p>
            <a:pPr marL="285750" indent="-285750">
              <a:buFont typeface="Arial" panose="020B0604020202020204" pitchFamily="34" charset="0"/>
              <a:buChar char="•"/>
            </a:pPr>
            <a:r>
              <a:rPr lang="ru-RU" dirty="0" smtClean="0"/>
              <a:t>Телевидение</a:t>
            </a:r>
          </a:p>
          <a:p>
            <a:pPr marL="285750" indent="-285750">
              <a:buFont typeface="Arial" panose="020B0604020202020204" pitchFamily="34" charset="0"/>
              <a:buChar char="•"/>
            </a:pPr>
            <a:r>
              <a:rPr lang="ru-RU" dirty="0" smtClean="0"/>
              <a:t>Потоковые сервисы</a:t>
            </a:r>
          </a:p>
          <a:p>
            <a:pPr marL="285750" indent="-285750">
              <a:buFont typeface="Arial" panose="020B0604020202020204" pitchFamily="34" charset="0"/>
              <a:buChar char="•"/>
            </a:pPr>
            <a:r>
              <a:rPr lang="ru-RU" dirty="0" smtClean="0"/>
              <a:t>Игровые консоли </a:t>
            </a:r>
          </a:p>
          <a:p>
            <a:endParaRPr lang="ru-R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4"/>
          <p:cNvSpPr txBox="1">
            <a:spLocks noGrp="1"/>
          </p:cNvSpPr>
          <p:nvPr>
            <p:ph type="title"/>
          </p:nvPr>
        </p:nvSpPr>
        <p:spPr>
          <a:xfrm>
            <a:off x="628650" y="620872"/>
            <a:ext cx="7886700" cy="458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200"/>
              <a:buNone/>
            </a:pPr>
            <a:r>
              <a:rPr lang="ru-RU" dirty="0" smtClean="0">
                <a:latin typeface="Nunito"/>
                <a:ea typeface="Nunito"/>
                <a:cs typeface="Nunito"/>
                <a:sym typeface="Nunito"/>
              </a:rPr>
              <a:t>Временные затраты на медиа в России</a:t>
            </a:r>
            <a:endParaRPr dirty="0">
              <a:latin typeface="Nunito"/>
              <a:ea typeface="Nunito"/>
              <a:cs typeface="Nunito"/>
              <a:sym typeface="Nunito"/>
            </a:endParaRPr>
          </a:p>
        </p:txBody>
      </p:sp>
      <p:sp>
        <p:nvSpPr>
          <p:cNvPr id="257" name="Google Shape;257;p34"/>
          <p:cNvSpPr txBox="1">
            <a:spLocks noGrp="1"/>
          </p:cNvSpPr>
          <p:nvPr>
            <p:ph type="body" idx="1"/>
          </p:nvPr>
        </p:nvSpPr>
        <p:spPr>
          <a:xfrm>
            <a:off x="387400" y="1158625"/>
            <a:ext cx="8345700" cy="3823500"/>
          </a:xfrm>
          <a:prstGeom prst="rect">
            <a:avLst/>
          </a:prstGeom>
          <a:noFill/>
          <a:ln>
            <a:noFill/>
          </a:ln>
        </p:spPr>
        <p:txBody>
          <a:bodyPr spcFirstLastPara="1" wrap="square" lIns="91425" tIns="91425" rIns="91425" bIns="91425" anchor="t" anchorCtr="0">
            <a:noAutofit/>
          </a:bodyPr>
          <a:lstStyle/>
          <a:p>
            <a:pPr marL="139700" lvl="0" indent="0" algn="l" rtl="0">
              <a:lnSpc>
                <a:spcPct val="90000"/>
              </a:lnSpc>
              <a:spcBef>
                <a:spcPts val="600"/>
              </a:spcBef>
              <a:spcAft>
                <a:spcPts val="0"/>
              </a:spcAft>
              <a:buSzPts val="1400"/>
              <a:buNone/>
            </a:pPr>
            <a:r>
              <a:rPr lang="ru-RU" sz="1400" b="1" dirty="0" smtClean="0">
                <a:latin typeface="Nunito"/>
                <a:ea typeface="Nunito"/>
                <a:cs typeface="Nunito"/>
                <a:sym typeface="Nunito"/>
              </a:rPr>
              <a:t>Стоит отметить некоторые тенденции</a:t>
            </a:r>
            <a:r>
              <a:rPr lang="en" sz="1400" b="1" dirty="0" smtClean="0">
                <a:latin typeface="Nunito"/>
                <a:ea typeface="Nunito"/>
                <a:cs typeface="Nunito"/>
                <a:sym typeface="Nunito"/>
              </a:rPr>
              <a:t>: </a:t>
            </a:r>
            <a:endParaRPr sz="1400" b="1" dirty="0">
              <a:latin typeface="Nunito"/>
              <a:ea typeface="Nunito"/>
              <a:cs typeface="Nunito"/>
              <a:sym typeface="Nunito"/>
            </a:endParaRPr>
          </a:p>
          <a:p>
            <a:pPr lvl="0" indent="-317500">
              <a:lnSpc>
                <a:spcPct val="100000"/>
              </a:lnSpc>
              <a:spcBef>
                <a:spcPts val="600"/>
              </a:spcBef>
              <a:buClr>
                <a:srgbClr val="000000"/>
              </a:buClr>
              <a:buSzPts val="1400"/>
              <a:buFont typeface="Nunito"/>
              <a:buChar char="•"/>
            </a:pPr>
            <a:r>
              <a:rPr lang="ru-RU" sz="1400" dirty="0">
                <a:solidFill>
                  <a:srgbClr val="000000"/>
                </a:solidFill>
                <a:highlight>
                  <a:srgbClr val="FFFFFF"/>
                </a:highlight>
                <a:latin typeface="Nunito"/>
                <a:ea typeface="Nunito"/>
                <a:cs typeface="Nunito"/>
                <a:sym typeface="Nunito"/>
              </a:rPr>
              <a:t>Россияне реже </a:t>
            </a:r>
            <a:r>
              <a:rPr lang="ru-RU" sz="1400" b="1" dirty="0">
                <a:solidFill>
                  <a:srgbClr val="000000"/>
                </a:solidFill>
                <a:highlight>
                  <a:srgbClr val="FFFFFF"/>
                </a:highlight>
                <a:latin typeface="Nunito"/>
                <a:ea typeface="Nunito"/>
                <a:cs typeface="Nunito"/>
                <a:sym typeface="Nunito"/>
              </a:rPr>
              <a:t>используют традиционные СМИ </a:t>
            </a:r>
            <a:r>
              <a:rPr lang="ru-RU" sz="1400" dirty="0">
                <a:solidFill>
                  <a:srgbClr val="000000"/>
                </a:solidFill>
                <a:highlight>
                  <a:srgbClr val="FFFFFF"/>
                </a:highlight>
                <a:latin typeface="Nunito"/>
                <a:ea typeface="Nunito"/>
                <a:cs typeface="Nunito"/>
                <a:sym typeface="Nunito"/>
              </a:rPr>
              <a:t>в качестве основного источника информации, но все же </a:t>
            </a:r>
            <a:r>
              <a:rPr lang="ru-RU" sz="1400" b="1" dirty="0">
                <a:solidFill>
                  <a:srgbClr val="000000"/>
                </a:solidFill>
                <a:highlight>
                  <a:srgbClr val="FFFFFF"/>
                </a:highlight>
                <a:latin typeface="Nunito"/>
                <a:ea typeface="Nunito"/>
                <a:cs typeface="Nunito"/>
                <a:sym typeface="Nunito"/>
              </a:rPr>
              <a:t>доверяют</a:t>
            </a:r>
            <a:r>
              <a:rPr lang="ru-RU" sz="1400" dirty="0">
                <a:solidFill>
                  <a:srgbClr val="000000"/>
                </a:solidFill>
                <a:highlight>
                  <a:srgbClr val="FFFFFF"/>
                </a:highlight>
                <a:latin typeface="Nunito"/>
                <a:ea typeface="Nunito"/>
                <a:cs typeface="Nunito"/>
                <a:sym typeface="Nunito"/>
              </a:rPr>
              <a:t> традиционным СМИ больше, чем </a:t>
            </a:r>
            <a:r>
              <a:rPr lang="ru-RU" sz="1400" dirty="0" err="1" smtClean="0">
                <a:solidFill>
                  <a:srgbClr val="000000"/>
                </a:solidFill>
                <a:highlight>
                  <a:srgbClr val="FFFFFF"/>
                </a:highlight>
                <a:latin typeface="Nunito"/>
                <a:ea typeface="Nunito"/>
                <a:cs typeface="Nunito"/>
                <a:sym typeface="Nunito"/>
              </a:rPr>
              <a:t>интернетресурсам</a:t>
            </a:r>
            <a:endParaRPr lang="ru-RU" sz="1400" dirty="0">
              <a:solidFill>
                <a:srgbClr val="000000"/>
              </a:solidFill>
              <a:highlight>
                <a:srgbClr val="FFFFFF"/>
              </a:highlight>
              <a:latin typeface="Nunito"/>
              <a:ea typeface="Nunito"/>
              <a:cs typeface="Nunito"/>
              <a:sym typeface="Nunito"/>
            </a:endParaRPr>
          </a:p>
          <a:p>
            <a:pPr lvl="0" indent="-317500">
              <a:lnSpc>
                <a:spcPct val="100000"/>
              </a:lnSpc>
              <a:spcBef>
                <a:spcPts val="0"/>
              </a:spcBef>
              <a:buClr>
                <a:srgbClr val="000000"/>
              </a:buClr>
              <a:buSzPts val="1400"/>
              <a:buFont typeface="Nunito"/>
              <a:buChar char="•"/>
            </a:pPr>
            <a:r>
              <a:rPr lang="ru-RU" sz="1400" dirty="0">
                <a:solidFill>
                  <a:srgbClr val="000000"/>
                </a:solidFill>
                <a:highlight>
                  <a:srgbClr val="FFFFFF"/>
                </a:highlight>
                <a:latin typeface="Nunito"/>
                <a:ea typeface="Nunito"/>
                <a:cs typeface="Nunito"/>
                <a:sym typeface="Nunito"/>
              </a:rPr>
              <a:t>Во время </a:t>
            </a:r>
            <a:r>
              <a:rPr lang="ru-RU" sz="1400" dirty="0" err="1">
                <a:solidFill>
                  <a:srgbClr val="000000"/>
                </a:solidFill>
                <a:highlight>
                  <a:srgbClr val="FFFFFF"/>
                </a:highlight>
                <a:latin typeface="Nunito"/>
                <a:ea typeface="Nunito"/>
                <a:cs typeface="Nunito"/>
                <a:sym typeface="Nunito"/>
              </a:rPr>
              <a:t>Covid</a:t>
            </a:r>
            <a:r>
              <a:rPr lang="ru-RU" sz="1400" dirty="0">
                <a:solidFill>
                  <a:srgbClr val="000000"/>
                </a:solidFill>
                <a:highlight>
                  <a:srgbClr val="FFFFFF"/>
                </a:highlight>
                <a:latin typeface="Nunito"/>
                <a:ea typeface="Nunito"/>
                <a:cs typeface="Nunito"/>
                <a:sym typeface="Nunito"/>
              </a:rPr>
              <a:t> и самоизоляции интернет стал местом </a:t>
            </a:r>
            <a:r>
              <a:rPr lang="ru-RU" sz="1400" b="1" dirty="0">
                <a:solidFill>
                  <a:srgbClr val="000000"/>
                </a:solidFill>
                <a:highlight>
                  <a:srgbClr val="FFFFFF"/>
                </a:highlight>
                <a:latin typeface="Nunito"/>
                <a:ea typeface="Nunito"/>
                <a:cs typeface="Nunito"/>
                <a:sym typeface="Nunito"/>
              </a:rPr>
              <a:t>отдыха, общения и самообразования </a:t>
            </a:r>
            <a:r>
              <a:rPr lang="ru-RU" sz="1400" dirty="0">
                <a:solidFill>
                  <a:srgbClr val="000000"/>
                </a:solidFill>
                <a:highlight>
                  <a:srgbClr val="FFFFFF"/>
                </a:highlight>
                <a:latin typeface="Nunito"/>
                <a:ea typeface="Nunito"/>
                <a:cs typeface="Nunito"/>
                <a:sym typeface="Nunito"/>
              </a:rPr>
              <a:t>россиян, говорится в новом исследовании ВЦИОМа </a:t>
            </a:r>
          </a:p>
          <a:p>
            <a:pPr lvl="0" indent="-317500">
              <a:lnSpc>
                <a:spcPct val="100000"/>
              </a:lnSpc>
              <a:spcBef>
                <a:spcPts val="0"/>
              </a:spcBef>
              <a:buClr>
                <a:srgbClr val="000000"/>
              </a:buClr>
              <a:buSzPts val="1400"/>
              <a:buFont typeface="Nunito"/>
              <a:buChar char="•"/>
            </a:pPr>
            <a:r>
              <a:rPr lang="ru-RU" sz="1400" dirty="0" smtClean="0">
                <a:solidFill>
                  <a:srgbClr val="000000"/>
                </a:solidFill>
                <a:highlight>
                  <a:srgbClr val="FFFFFF"/>
                </a:highlight>
                <a:latin typeface="Nunito"/>
                <a:ea typeface="Nunito"/>
                <a:cs typeface="Nunito"/>
                <a:sym typeface="Nunito"/>
              </a:rPr>
              <a:t>Телевидение </a:t>
            </a:r>
            <a:r>
              <a:rPr lang="ru-RU" sz="1400" dirty="0">
                <a:solidFill>
                  <a:srgbClr val="000000"/>
                </a:solidFill>
                <a:highlight>
                  <a:srgbClr val="FFFFFF"/>
                </a:highlight>
                <a:latin typeface="Nunito"/>
                <a:ea typeface="Nunito"/>
                <a:cs typeface="Nunito"/>
                <a:sym typeface="Nunito"/>
              </a:rPr>
              <a:t>остается </a:t>
            </a:r>
            <a:r>
              <a:rPr lang="ru-RU" sz="1400" b="1" dirty="0">
                <a:solidFill>
                  <a:srgbClr val="000000"/>
                </a:solidFill>
                <a:highlight>
                  <a:srgbClr val="FFFFFF"/>
                </a:highlight>
                <a:latin typeface="Nunito"/>
                <a:ea typeface="Nunito"/>
                <a:cs typeface="Nunito"/>
                <a:sym typeface="Nunito"/>
              </a:rPr>
              <a:t>основным источником </a:t>
            </a:r>
            <a:r>
              <a:rPr lang="ru-RU" sz="1400" dirty="0">
                <a:solidFill>
                  <a:srgbClr val="000000"/>
                </a:solidFill>
                <a:highlight>
                  <a:srgbClr val="FFFFFF"/>
                </a:highlight>
                <a:latin typeface="Nunito"/>
                <a:ea typeface="Nunito"/>
                <a:cs typeface="Nunito"/>
                <a:sym typeface="Nunito"/>
              </a:rPr>
              <a:t>новостей о событиях в стране почти для половины россиян (46%), хотя эта доля с каждым годом </a:t>
            </a:r>
            <a:r>
              <a:rPr lang="ru-RU" sz="1400" dirty="0" smtClean="0">
                <a:solidFill>
                  <a:srgbClr val="000000"/>
                </a:solidFill>
                <a:highlight>
                  <a:srgbClr val="FFFFFF"/>
                </a:highlight>
                <a:latin typeface="Nunito"/>
                <a:ea typeface="Nunito"/>
                <a:cs typeface="Nunito"/>
                <a:sym typeface="Nunito"/>
              </a:rPr>
              <a:t>уменьшается</a:t>
            </a:r>
            <a:endParaRPr lang="en-US" sz="1400" dirty="0" smtClean="0">
              <a:solidFill>
                <a:srgbClr val="000000"/>
              </a:solidFill>
              <a:highlight>
                <a:srgbClr val="FFFFFF"/>
              </a:highlight>
              <a:latin typeface="Nunito"/>
              <a:ea typeface="Nunito"/>
              <a:cs typeface="Nunito"/>
              <a:sym typeface="Nunito"/>
            </a:endParaRPr>
          </a:p>
          <a:p>
            <a:pPr lvl="0" indent="-317500">
              <a:lnSpc>
                <a:spcPct val="100000"/>
              </a:lnSpc>
              <a:spcBef>
                <a:spcPts val="0"/>
              </a:spcBef>
              <a:buClr>
                <a:srgbClr val="000000"/>
              </a:buClr>
              <a:buSzPts val="1400"/>
              <a:buFont typeface="Nunito"/>
              <a:buChar char="•"/>
            </a:pPr>
            <a:r>
              <a:rPr lang="ru-RU" sz="1400" b="1" dirty="0">
                <a:solidFill>
                  <a:srgbClr val="000000"/>
                </a:solidFill>
                <a:highlight>
                  <a:srgbClr val="FFFFFF"/>
                </a:highlight>
                <a:latin typeface="Nunito"/>
                <a:ea typeface="Nunito"/>
                <a:cs typeface="Nunito"/>
                <a:sym typeface="Nunito"/>
              </a:rPr>
              <a:t>Чаще всего телевизор </a:t>
            </a:r>
            <a:r>
              <a:rPr lang="ru-RU" sz="1400" dirty="0">
                <a:solidFill>
                  <a:srgbClr val="000000"/>
                </a:solidFill>
                <a:highlight>
                  <a:srgbClr val="FFFFFF"/>
                </a:highlight>
                <a:latin typeface="Nunito"/>
                <a:ea typeface="Nunito"/>
                <a:cs typeface="Nunito"/>
                <a:sym typeface="Nunito"/>
              </a:rPr>
              <a:t>смотрят представители </a:t>
            </a:r>
            <a:r>
              <a:rPr lang="ru-RU" sz="1400" b="1" dirty="0">
                <a:solidFill>
                  <a:srgbClr val="000000"/>
                </a:solidFill>
                <a:highlight>
                  <a:srgbClr val="FFFFFF"/>
                </a:highlight>
                <a:latin typeface="Nunito"/>
                <a:ea typeface="Nunito"/>
                <a:cs typeface="Nunito"/>
                <a:sym typeface="Nunito"/>
              </a:rPr>
              <a:t>старшего поколения: </a:t>
            </a:r>
            <a:r>
              <a:rPr lang="ru-RU" sz="1400" dirty="0">
                <a:solidFill>
                  <a:srgbClr val="000000"/>
                </a:solidFill>
                <a:highlight>
                  <a:srgbClr val="FFFFFF"/>
                </a:highlight>
                <a:latin typeface="Nunito"/>
                <a:ea typeface="Nunito"/>
                <a:cs typeface="Nunito"/>
                <a:sym typeface="Nunito"/>
              </a:rPr>
              <a:t>люди 45-59 лет-53% и старше 60 лет-71%. Только 8% молодых людей в возрасте от 18 до 24 лет предпочитают этот источник </a:t>
            </a:r>
            <a:r>
              <a:rPr lang="ru-RU" sz="1400" dirty="0" smtClean="0">
                <a:solidFill>
                  <a:srgbClr val="000000"/>
                </a:solidFill>
                <a:highlight>
                  <a:srgbClr val="FFFFFF"/>
                </a:highlight>
                <a:latin typeface="Nunito"/>
                <a:ea typeface="Nunito"/>
                <a:cs typeface="Nunito"/>
                <a:sym typeface="Nunito"/>
              </a:rPr>
              <a:t>информации</a:t>
            </a:r>
            <a:endParaRPr lang="en-US" sz="1400" dirty="0" smtClean="0">
              <a:solidFill>
                <a:srgbClr val="000000"/>
              </a:solidFill>
              <a:highlight>
                <a:srgbClr val="FFFFFF"/>
              </a:highlight>
              <a:latin typeface="Nunito"/>
              <a:ea typeface="Nunito"/>
              <a:cs typeface="Nunito"/>
              <a:sym typeface="Nunito"/>
            </a:endParaRPr>
          </a:p>
          <a:p>
            <a:pPr lvl="0" indent="-317500">
              <a:lnSpc>
                <a:spcPct val="100000"/>
              </a:lnSpc>
              <a:spcBef>
                <a:spcPts val="0"/>
              </a:spcBef>
              <a:buClr>
                <a:srgbClr val="000000"/>
              </a:buClr>
              <a:buSzPts val="1400"/>
              <a:buFont typeface="Nunito"/>
              <a:buChar char="•"/>
            </a:pPr>
            <a:r>
              <a:rPr lang="ru-RU" sz="1400" dirty="0" smtClean="0">
                <a:solidFill>
                  <a:srgbClr val="000000"/>
                </a:solidFill>
                <a:highlight>
                  <a:srgbClr val="FFFFFF"/>
                </a:highlight>
                <a:latin typeface="Nunito"/>
                <a:ea typeface="Nunito"/>
                <a:cs typeface="Nunito"/>
                <a:sym typeface="Nunito"/>
              </a:rPr>
              <a:t>Для каждого четвертого россиянина </a:t>
            </a:r>
            <a:r>
              <a:rPr lang="en" sz="1400" dirty="0" smtClean="0">
                <a:solidFill>
                  <a:srgbClr val="000000"/>
                </a:solidFill>
                <a:highlight>
                  <a:srgbClr val="FFFFFF"/>
                </a:highlight>
                <a:latin typeface="Nunito"/>
                <a:ea typeface="Nunito"/>
                <a:cs typeface="Nunito"/>
                <a:sym typeface="Nunito"/>
              </a:rPr>
              <a:t>(26</a:t>
            </a:r>
            <a:r>
              <a:rPr lang="en" sz="1400" dirty="0">
                <a:solidFill>
                  <a:srgbClr val="000000"/>
                </a:solidFill>
                <a:highlight>
                  <a:srgbClr val="FFFFFF"/>
                </a:highlight>
                <a:latin typeface="Nunito"/>
                <a:ea typeface="Nunito"/>
                <a:cs typeface="Nunito"/>
                <a:sym typeface="Nunito"/>
              </a:rPr>
              <a:t>%), </a:t>
            </a:r>
            <a:r>
              <a:rPr lang="ru-RU" sz="1400" dirty="0" smtClean="0">
                <a:solidFill>
                  <a:srgbClr val="000000"/>
                </a:solidFill>
                <a:highlight>
                  <a:srgbClr val="FFFFFF"/>
                </a:highlight>
                <a:latin typeface="Nunito"/>
                <a:ea typeface="Nunito"/>
                <a:cs typeface="Nunito"/>
                <a:sym typeface="Nunito"/>
              </a:rPr>
              <a:t>основным источником новостей являются </a:t>
            </a:r>
            <a:r>
              <a:rPr lang="ru-RU" sz="1400" b="1" dirty="0">
                <a:solidFill>
                  <a:srgbClr val="000000"/>
                </a:solidFill>
                <a:highlight>
                  <a:srgbClr val="FFFFFF"/>
                </a:highlight>
                <a:latin typeface="Nunito"/>
                <a:ea typeface="Nunito"/>
                <a:cs typeface="Nunito"/>
                <a:sym typeface="Nunito"/>
              </a:rPr>
              <a:t>н</a:t>
            </a:r>
            <a:r>
              <a:rPr lang="ru-RU" sz="1400" b="1" dirty="0" smtClean="0">
                <a:solidFill>
                  <a:srgbClr val="000000"/>
                </a:solidFill>
                <a:highlight>
                  <a:srgbClr val="FFFFFF"/>
                </a:highlight>
                <a:latin typeface="Nunito"/>
                <a:ea typeface="Nunito"/>
                <a:cs typeface="Nunito"/>
                <a:sym typeface="Nunito"/>
              </a:rPr>
              <a:t>овостные и аналитические сайты.</a:t>
            </a:r>
            <a:endParaRPr sz="1400" dirty="0">
              <a:solidFill>
                <a:srgbClr val="000000"/>
              </a:solidFill>
              <a:highlight>
                <a:srgbClr val="FFFFFF"/>
              </a:highlight>
              <a:latin typeface="Nunito"/>
              <a:ea typeface="Nunito"/>
              <a:cs typeface="Nunito"/>
              <a:sym typeface="Nunito"/>
            </a:endParaRPr>
          </a:p>
          <a:p>
            <a:pPr marL="457200" lvl="0" indent="-317500" algn="l" rtl="0">
              <a:lnSpc>
                <a:spcPct val="100000"/>
              </a:lnSpc>
              <a:spcBef>
                <a:spcPts val="0"/>
              </a:spcBef>
              <a:spcAft>
                <a:spcPts val="0"/>
              </a:spcAft>
              <a:buClr>
                <a:srgbClr val="000000"/>
              </a:buClr>
              <a:buSzPts val="1400"/>
              <a:buFont typeface="Nunito"/>
              <a:buChar char="•"/>
            </a:pPr>
            <a:r>
              <a:rPr lang="en" sz="1400" dirty="0">
                <a:solidFill>
                  <a:srgbClr val="000000"/>
                </a:solidFill>
                <a:highlight>
                  <a:srgbClr val="FFFFFF"/>
                </a:highlight>
                <a:latin typeface="Nunito"/>
                <a:ea typeface="Nunito"/>
                <a:cs typeface="Nunito"/>
                <a:sym typeface="Nunito"/>
              </a:rPr>
              <a:t>15% </a:t>
            </a:r>
            <a:r>
              <a:rPr lang="ru-RU" sz="1400" dirty="0" smtClean="0">
                <a:solidFill>
                  <a:srgbClr val="000000"/>
                </a:solidFill>
                <a:highlight>
                  <a:srgbClr val="FFFFFF"/>
                </a:highlight>
                <a:latin typeface="Nunito"/>
                <a:ea typeface="Nunito"/>
                <a:cs typeface="Nunito"/>
                <a:sym typeface="Nunito"/>
              </a:rPr>
              <a:t>респондентов читают социальные сети и блоги. Чаще всего, это молодые люди  </a:t>
            </a:r>
            <a:r>
              <a:rPr lang="en" sz="1400" dirty="0" smtClean="0">
                <a:solidFill>
                  <a:srgbClr val="000000"/>
                </a:solidFill>
                <a:highlight>
                  <a:srgbClr val="FFFFFF"/>
                </a:highlight>
                <a:latin typeface="Nunito"/>
                <a:ea typeface="Nunito"/>
                <a:cs typeface="Nunito"/>
                <a:sym typeface="Nunito"/>
              </a:rPr>
              <a:t>18-24</a:t>
            </a:r>
            <a:r>
              <a:rPr lang="ru-RU" sz="1400" dirty="0" smtClean="0">
                <a:solidFill>
                  <a:srgbClr val="000000"/>
                </a:solidFill>
                <a:highlight>
                  <a:srgbClr val="FFFFFF"/>
                </a:highlight>
                <a:latin typeface="Nunito"/>
                <a:ea typeface="Nunito"/>
                <a:cs typeface="Nunito"/>
                <a:sym typeface="Nunito"/>
              </a:rPr>
              <a:t> лет </a:t>
            </a:r>
            <a:r>
              <a:rPr lang="en" sz="1400" dirty="0" smtClean="0">
                <a:solidFill>
                  <a:srgbClr val="000000"/>
                </a:solidFill>
                <a:highlight>
                  <a:srgbClr val="FFFFFF"/>
                </a:highlight>
                <a:latin typeface="Nunito"/>
                <a:ea typeface="Nunito"/>
                <a:cs typeface="Nunito"/>
                <a:sym typeface="Nunito"/>
              </a:rPr>
              <a:t> </a:t>
            </a:r>
            <a:r>
              <a:rPr lang="en" sz="1400" dirty="0">
                <a:solidFill>
                  <a:srgbClr val="000000"/>
                </a:solidFill>
                <a:highlight>
                  <a:srgbClr val="FFFFFF"/>
                </a:highlight>
                <a:latin typeface="Nunito"/>
                <a:ea typeface="Nunito"/>
                <a:cs typeface="Nunito"/>
                <a:sym typeface="Nunito"/>
              </a:rPr>
              <a:t>(42%). </a:t>
            </a:r>
            <a:endParaRPr sz="1400" dirty="0">
              <a:solidFill>
                <a:srgbClr val="000000"/>
              </a:solidFill>
              <a:highlight>
                <a:srgbClr val="FFFFFF"/>
              </a:highlight>
              <a:latin typeface="Nunito"/>
              <a:ea typeface="Nunito"/>
              <a:cs typeface="Nunito"/>
              <a:sym typeface="Nunito"/>
            </a:endParaRPr>
          </a:p>
          <a:p>
            <a:pPr marL="457200" lvl="0" indent="-317500" algn="l" rtl="0">
              <a:lnSpc>
                <a:spcPct val="100000"/>
              </a:lnSpc>
              <a:spcBef>
                <a:spcPts val="0"/>
              </a:spcBef>
              <a:spcAft>
                <a:spcPts val="0"/>
              </a:spcAft>
              <a:buClr>
                <a:srgbClr val="000000"/>
              </a:buClr>
              <a:buSzPts val="1400"/>
              <a:buFont typeface="Nunito"/>
              <a:buChar char="•"/>
            </a:pPr>
            <a:r>
              <a:rPr lang="ru-RU" sz="1400" b="1" dirty="0" smtClean="0">
                <a:solidFill>
                  <a:srgbClr val="000000"/>
                </a:solidFill>
                <a:highlight>
                  <a:srgbClr val="FFFFFF"/>
                </a:highlight>
                <a:latin typeface="Nunito"/>
                <a:ea typeface="Nunito"/>
                <a:cs typeface="Nunito"/>
                <a:sym typeface="Nunito"/>
              </a:rPr>
              <a:t>Газеты и радио не являются основным источником информации </a:t>
            </a:r>
            <a:r>
              <a:rPr lang="ru-RU" sz="1400" dirty="0" smtClean="0">
                <a:solidFill>
                  <a:srgbClr val="000000"/>
                </a:solidFill>
                <a:highlight>
                  <a:srgbClr val="FFFFFF"/>
                </a:highlight>
                <a:latin typeface="Nunito"/>
                <a:ea typeface="Nunito"/>
                <a:cs typeface="Nunito"/>
                <a:sym typeface="Nunito"/>
              </a:rPr>
              <a:t>для россиян</a:t>
            </a:r>
            <a:r>
              <a:rPr lang="ru-RU" sz="1400" b="1" dirty="0" smtClean="0">
                <a:solidFill>
                  <a:srgbClr val="000000"/>
                </a:solidFill>
                <a:highlight>
                  <a:srgbClr val="FFFFFF"/>
                </a:highlight>
                <a:latin typeface="Nunito"/>
                <a:ea typeface="Nunito"/>
                <a:cs typeface="Nunito"/>
                <a:sym typeface="Nunito"/>
              </a:rPr>
              <a:t>: </a:t>
            </a:r>
            <a:r>
              <a:rPr lang="en" sz="1400" dirty="0" smtClean="0">
                <a:solidFill>
                  <a:srgbClr val="000000"/>
                </a:solidFill>
                <a:highlight>
                  <a:srgbClr val="FFFFFF"/>
                </a:highlight>
                <a:latin typeface="Nunito"/>
                <a:ea typeface="Nunito"/>
                <a:cs typeface="Nunito"/>
                <a:sym typeface="Nunito"/>
              </a:rPr>
              <a:t>- </a:t>
            </a:r>
            <a:r>
              <a:rPr lang="ru-RU" sz="1400" dirty="0" smtClean="0">
                <a:solidFill>
                  <a:srgbClr val="000000"/>
                </a:solidFill>
                <a:highlight>
                  <a:srgbClr val="FFFFFF"/>
                </a:highlight>
                <a:latin typeface="Nunito"/>
                <a:ea typeface="Nunito"/>
                <a:cs typeface="Nunito"/>
                <a:sym typeface="Nunito"/>
              </a:rPr>
              <a:t>только </a:t>
            </a:r>
            <a:r>
              <a:rPr lang="en" sz="1400" dirty="0" smtClean="0">
                <a:solidFill>
                  <a:srgbClr val="000000"/>
                </a:solidFill>
                <a:highlight>
                  <a:srgbClr val="FFFFFF"/>
                </a:highlight>
                <a:latin typeface="Nunito"/>
                <a:ea typeface="Nunito"/>
                <a:cs typeface="Nunito"/>
                <a:sym typeface="Nunito"/>
              </a:rPr>
              <a:t> </a:t>
            </a:r>
            <a:r>
              <a:rPr lang="en" sz="1400" dirty="0">
                <a:solidFill>
                  <a:srgbClr val="000000"/>
                </a:solidFill>
                <a:highlight>
                  <a:srgbClr val="FFFFFF"/>
                </a:highlight>
                <a:latin typeface="Nunito"/>
                <a:ea typeface="Nunito"/>
                <a:cs typeface="Nunito"/>
                <a:sym typeface="Nunito"/>
              </a:rPr>
              <a:t>1% </a:t>
            </a:r>
            <a:r>
              <a:rPr lang="ru-RU" sz="1400" dirty="0" smtClean="0">
                <a:solidFill>
                  <a:srgbClr val="000000"/>
                </a:solidFill>
                <a:highlight>
                  <a:srgbClr val="FFFFFF"/>
                </a:highlight>
                <a:latin typeface="Nunito"/>
                <a:ea typeface="Nunito"/>
                <a:cs typeface="Nunito"/>
                <a:sym typeface="Nunito"/>
              </a:rPr>
              <a:t>респондентов обращается к газетам и </a:t>
            </a:r>
            <a:r>
              <a:rPr lang="en" sz="1400" dirty="0" smtClean="0">
                <a:solidFill>
                  <a:srgbClr val="000000"/>
                </a:solidFill>
                <a:highlight>
                  <a:srgbClr val="FFFFFF"/>
                </a:highlight>
                <a:latin typeface="Nunito"/>
                <a:ea typeface="Nunito"/>
                <a:cs typeface="Nunito"/>
                <a:sym typeface="Nunito"/>
              </a:rPr>
              <a:t>2</a:t>
            </a:r>
            <a:r>
              <a:rPr lang="en" sz="1400" dirty="0">
                <a:solidFill>
                  <a:srgbClr val="000000"/>
                </a:solidFill>
                <a:highlight>
                  <a:srgbClr val="FFFFFF"/>
                </a:highlight>
                <a:latin typeface="Nunito"/>
                <a:ea typeface="Nunito"/>
                <a:cs typeface="Nunito"/>
                <a:sym typeface="Nunito"/>
              </a:rPr>
              <a:t>% </a:t>
            </a:r>
            <a:r>
              <a:rPr lang="ru-RU" sz="1400" dirty="0" smtClean="0">
                <a:solidFill>
                  <a:srgbClr val="000000"/>
                </a:solidFill>
                <a:highlight>
                  <a:srgbClr val="FFFFFF"/>
                </a:highlight>
                <a:latin typeface="Nunito"/>
                <a:ea typeface="Nunito"/>
                <a:cs typeface="Nunito"/>
                <a:sym typeface="Nunito"/>
              </a:rPr>
              <a:t>к радио чтобы узнать об основных событиях в стране. </a:t>
            </a:r>
            <a:endParaRPr sz="1400" dirty="0">
              <a:solidFill>
                <a:srgbClr val="000000"/>
              </a:solidFill>
              <a:highlight>
                <a:srgbClr val="FFFFFF"/>
              </a:highlight>
              <a:latin typeface="Nunito"/>
              <a:ea typeface="Nunito"/>
              <a:cs typeface="Nunito"/>
              <a:sym typeface="Nunito"/>
            </a:endParaRPr>
          </a:p>
          <a:p>
            <a:pPr marL="457200" lvl="0" indent="0" algn="l" rtl="0">
              <a:lnSpc>
                <a:spcPct val="100000"/>
              </a:lnSpc>
              <a:spcBef>
                <a:spcPts val="600"/>
              </a:spcBef>
              <a:spcAft>
                <a:spcPts val="0"/>
              </a:spcAft>
              <a:buNone/>
            </a:pPr>
            <a:endParaRPr sz="1400" dirty="0">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5"/>
          <p:cNvPicPr preferRelativeResize="0"/>
          <p:nvPr/>
        </p:nvPicPr>
        <p:blipFill rotWithShape="1">
          <a:blip r:embed="rId3">
            <a:alphaModFix/>
          </a:blip>
          <a:srcRect b="5627"/>
          <a:stretch/>
        </p:blipFill>
        <p:spPr>
          <a:xfrm>
            <a:off x="506905" y="99508"/>
            <a:ext cx="8097616" cy="4077513"/>
          </a:xfrm>
          <a:prstGeom prst="rect">
            <a:avLst/>
          </a:prstGeom>
          <a:noFill/>
          <a:ln>
            <a:noFill/>
          </a:ln>
        </p:spPr>
      </p:pic>
      <p:sp>
        <p:nvSpPr>
          <p:cNvPr id="263" name="Google Shape;263;p35"/>
          <p:cNvSpPr/>
          <p:nvPr/>
        </p:nvSpPr>
        <p:spPr>
          <a:xfrm>
            <a:off x="3278299" y="2433234"/>
            <a:ext cx="1378941" cy="594891"/>
          </a:xfrm>
          <a:prstGeom prst="wedgeRoundRectCallout">
            <a:avLst>
              <a:gd name="adj1" fmla="val -2699"/>
              <a:gd name="adj2" fmla="val 128401"/>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ru-RU" sz="800" dirty="0" smtClean="0">
                <a:solidFill>
                  <a:srgbClr val="FFFFFF"/>
                </a:solidFill>
              </a:rPr>
              <a:t>В России статистика </a:t>
            </a:r>
            <a:r>
              <a:rPr lang="en" sz="800" dirty="0" smtClean="0">
                <a:solidFill>
                  <a:srgbClr val="FFFFFF"/>
                </a:solidFill>
              </a:rPr>
              <a:t>70% </a:t>
            </a:r>
            <a:r>
              <a:rPr lang="ru-RU" sz="800" dirty="0" smtClean="0">
                <a:solidFill>
                  <a:srgbClr val="FFFFFF"/>
                </a:solidFill>
              </a:rPr>
              <a:t>большие экраны  </a:t>
            </a:r>
            <a:r>
              <a:rPr lang="en" sz="800" dirty="0" smtClean="0">
                <a:solidFill>
                  <a:srgbClr val="FFFFFF"/>
                </a:solidFill>
              </a:rPr>
              <a:t>vs 30% </a:t>
            </a:r>
            <a:r>
              <a:rPr lang="ru-RU" sz="800" dirty="0" smtClean="0">
                <a:solidFill>
                  <a:srgbClr val="FFFFFF"/>
                </a:solidFill>
              </a:rPr>
              <a:t>мобильные устройства </a:t>
            </a:r>
            <a:endParaRPr sz="800" b="0" i="0" u="none" strike="noStrike" cap="none" dirty="0">
              <a:solidFill>
                <a:srgbClr val="FFFFFF"/>
              </a:solidFill>
              <a:latin typeface="Arial"/>
              <a:ea typeface="Arial"/>
              <a:cs typeface="Arial"/>
              <a:sym typeface="Arial"/>
            </a:endParaRPr>
          </a:p>
        </p:txBody>
      </p:sp>
      <p:sp>
        <p:nvSpPr>
          <p:cNvPr id="2" name="TextBox 1"/>
          <p:cNvSpPr txBox="1"/>
          <p:nvPr/>
        </p:nvSpPr>
        <p:spPr>
          <a:xfrm>
            <a:off x="2843939" y="201477"/>
            <a:ext cx="5703376" cy="646331"/>
          </a:xfrm>
          <a:prstGeom prst="rect">
            <a:avLst/>
          </a:prstGeom>
          <a:noFill/>
        </p:spPr>
        <p:txBody>
          <a:bodyPr wrap="square" rtlCol="0">
            <a:spAutoFit/>
          </a:bodyPr>
          <a:lstStyle/>
          <a:p>
            <a:r>
              <a:rPr lang="ru-RU" dirty="0" smtClean="0">
                <a:solidFill>
                  <a:schemeClr val="accent1">
                    <a:lumMod val="75000"/>
                    <a:lumOff val="25000"/>
                  </a:schemeClr>
                </a:solidFill>
              </a:rPr>
              <a:t>Среднее время в день </a:t>
            </a:r>
          </a:p>
          <a:p>
            <a:r>
              <a:rPr lang="ru-RU" sz="1200" b="1" dirty="0" smtClean="0">
                <a:solidFill>
                  <a:schemeClr val="tx1"/>
                </a:solidFill>
              </a:rPr>
              <a:t>Распределение времени онлайн между девайсами</a:t>
            </a:r>
          </a:p>
          <a:p>
            <a:r>
              <a:rPr lang="ru-RU" sz="1000" dirty="0" smtClean="0">
                <a:solidFill>
                  <a:schemeClr val="accent1">
                    <a:lumMod val="75000"/>
                    <a:lumOff val="25000"/>
                  </a:schemeClr>
                </a:solidFill>
              </a:rPr>
              <a:t>Количество часов и минут в день обычно отводимых на: </a:t>
            </a:r>
            <a:endParaRPr lang="ru-RU" sz="1000" dirty="0">
              <a:solidFill>
                <a:schemeClr val="accent1">
                  <a:lumMod val="75000"/>
                  <a:lumOff val="25000"/>
                </a:schemeClr>
              </a:solidFill>
            </a:endParaRPr>
          </a:p>
        </p:txBody>
      </p:sp>
      <p:sp>
        <p:nvSpPr>
          <p:cNvPr id="3" name="TextBox 2"/>
          <p:cNvSpPr txBox="1"/>
          <p:nvPr/>
        </p:nvSpPr>
        <p:spPr>
          <a:xfrm>
            <a:off x="224725" y="3494868"/>
            <a:ext cx="1503336" cy="553998"/>
          </a:xfrm>
          <a:prstGeom prst="rect">
            <a:avLst/>
          </a:prstGeom>
          <a:noFill/>
        </p:spPr>
        <p:txBody>
          <a:bodyPr wrap="square" rtlCol="0">
            <a:spAutoFit/>
          </a:bodyPr>
          <a:lstStyle/>
          <a:p>
            <a:pPr marL="285750" indent="-285750">
              <a:buFont typeface="Arial" panose="020B0604020202020204" pitchFamily="34" charset="0"/>
              <a:buChar char="•"/>
            </a:pPr>
            <a:r>
              <a:rPr lang="ru-RU" sz="1000" dirty="0" smtClean="0">
                <a:solidFill>
                  <a:schemeClr val="accent1">
                    <a:lumMod val="75000"/>
                    <a:lumOff val="25000"/>
                  </a:schemeClr>
                </a:solidFill>
              </a:rPr>
              <a:t>Большие экраны</a:t>
            </a:r>
          </a:p>
          <a:p>
            <a:pPr marL="285750" indent="-285750">
              <a:buFont typeface="Arial" panose="020B0604020202020204" pitchFamily="34" charset="0"/>
              <a:buChar char="•"/>
            </a:pPr>
            <a:r>
              <a:rPr lang="ru-RU" sz="1000" dirty="0" smtClean="0">
                <a:solidFill>
                  <a:schemeClr val="tx2">
                    <a:lumMod val="60000"/>
                    <a:lumOff val="40000"/>
                  </a:schemeClr>
                </a:solidFill>
              </a:rPr>
              <a:t>Мобильные устройства </a:t>
            </a:r>
            <a:endParaRPr lang="ru-RU" sz="1000" dirty="0">
              <a:solidFill>
                <a:schemeClr val="tx2">
                  <a:lumMod val="60000"/>
                  <a:lumOff val="40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6"/>
          <p:cNvSpPr/>
          <p:nvPr/>
        </p:nvSpPr>
        <p:spPr>
          <a:xfrm>
            <a:off x="6569450" y="2195400"/>
            <a:ext cx="435000" cy="273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36"/>
          <p:cNvSpPr txBox="1">
            <a:spLocks noGrp="1"/>
          </p:cNvSpPr>
          <p:nvPr>
            <p:ph type="title" idx="4294967295"/>
          </p:nvPr>
        </p:nvSpPr>
        <p:spPr>
          <a:xfrm>
            <a:off x="501234" y="473762"/>
            <a:ext cx="2270335" cy="458787"/>
          </a:xfrm>
          <a:prstGeom prst="rect">
            <a:avLst/>
          </a:prstGeom>
          <a:noFill/>
          <a:ln>
            <a:noFill/>
          </a:ln>
        </p:spPr>
        <p:txBody>
          <a:bodyPr spcFirstLastPara="1" wrap="square" lIns="91425" tIns="91425" rIns="91425" bIns="91425" anchor="t" anchorCtr="0">
            <a:noAutofit/>
          </a:bodyPr>
          <a:lstStyle/>
          <a:p>
            <a:pPr lvl="0">
              <a:lnSpc>
                <a:spcPct val="90000"/>
              </a:lnSpc>
              <a:buSzPts val="3200"/>
            </a:pPr>
            <a:r>
              <a:rPr lang="ru-RU" sz="2400" dirty="0">
                <a:solidFill>
                  <a:srgbClr val="070E63"/>
                </a:solidFill>
                <a:latin typeface="Nunito"/>
                <a:ea typeface="Nunito"/>
                <a:cs typeface="Nunito"/>
                <a:sym typeface="Nunito"/>
              </a:rPr>
              <a:t>Тенденции мировой прессы: переход на мобильную связь</a:t>
            </a:r>
            <a:endParaRPr sz="2400" dirty="0">
              <a:solidFill>
                <a:srgbClr val="070E63"/>
              </a:solidFill>
              <a:latin typeface="Nunito"/>
              <a:ea typeface="Nunito"/>
              <a:cs typeface="Nunito"/>
              <a:sym typeface="Nunito"/>
            </a:endParaRPr>
          </a:p>
        </p:txBody>
      </p:sp>
      <p:pic>
        <p:nvPicPr>
          <p:cNvPr id="270" name="Google Shape;270;p36"/>
          <p:cNvPicPr preferRelativeResize="0"/>
          <p:nvPr/>
        </p:nvPicPr>
        <p:blipFill rotWithShape="1">
          <a:blip r:embed="rId3">
            <a:alphaModFix/>
          </a:blip>
          <a:srcRect l="-1870" t="15720" r="-1329"/>
          <a:stretch/>
        </p:blipFill>
        <p:spPr>
          <a:xfrm>
            <a:off x="2771569" y="932549"/>
            <a:ext cx="5675007" cy="3378631"/>
          </a:xfrm>
          <a:prstGeom prst="rect">
            <a:avLst/>
          </a:prstGeom>
          <a:noFill/>
          <a:ln w="9525" cap="flat" cmpd="sng">
            <a:solidFill>
              <a:srgbClr val="BFBFBF"/>
            </a:solidFill>
            <a:prstDash val="solid"/>
            <a:round/>
            <a:headEnd type="none" w="sm" len="sm"/>
            <a:tailEnd type="none" w="sm" len="sm"/>
          </a:ln>
        </p:spPr>
      </p:pic>
      <p:sp>
        <p:nvSpPr>
          <p:cNvPr id="271" name="Google Shape;271;p36"/>
          <p:cNvSpPr/>
          <p:nvPr/>
        </p:nvSpPr>
        <p:spPr>
          <a:xfrm>
            <a:off x="4812224" y="3493800"/>
            <a:ext cx="1893901" cy="621000"/>
          </a:xfrm>
          <a:prstGeom prst="wedgeRoundRectCallout">
            <a:avLst>
              <a:gd name="adj1" fmla="val 53862"/>
              <a:gd name="adj2" fmla="val -82473"/>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ru-RU" sz="900" dirty="0" smtClean="0">
                <a:solidFill>
                  <a:srgbClr val="FFFFFF"/>
                </a:solidFill>
              </a:rPr>
              <a:t>В Европе меньше потребляют новости с мобильных устройств чем в </a:t>
            </a:r>
            <a:r>
              <a:rPr lang="ru-RU" sz="900" dirty="0" smtClean="0">
                <a:solidFill>
                  <a:srgbClr val="FFFFFF"/>
                </a:solidFill>
              </a:rPr>
              <a:t>Азии  </a:t>
            </a:r>
            <a:r>
              <a:rPr lang="ru-RU" sz="900" dirty="0" smtClean="0">
                <a:solidFill>
                  <a:srgbClr val="FFFFFF"/>
                </a:solidFill>
              </a:rPr>
              <a:t>Африке </a:t>
            </a:r>
            <a:endParaRPr sz="900" b="0" i="0" u="none" strike="noStrike" cap="none" dirty="0">
              <a:solidFill>
                <a:srgbClr val="FFFFFF"/>
              </a:solidFill>
              <a:latin typeface="Arial"/>
              <a:ea typeface="Arial"/>
              <a:cs typeface="Arial"/>
              <a:sym typeface="Arial"/>
            </a:endParaRPr>
          </a:p>
        </p:txBody>
      </p:sp>
      <p:sp>
        <p:nvSpPr>
          <p:cNvPr id="2" name="TextBox 1"/>
          <p:cNvSpPr txBox="1"/>
          <p:nvPr/>
        </p:nvSpPr>
        <p:spPr>
          <a:xfrm>
            <a:off x="2696705" y="473762"/>
            <a:ext cx="5610387" cy="523220"/>
          </a:xfrm>
          <a:prstGeom prst="rect">
            <a:avLst/>
          </a:prstGeom>
          <a:noFill/>
        </p:spPr>
        <p:txBody>
          <a:bodyPr wrap="square" rtlCol="0">
            <a:spAutoFit/>
          </a:bodyPr>
          <a:lstStyle/>
          <a:p>
            <a:r>
              <a:rPr lang="ru-RU" dirty="0" smtClean="0">
                <a:solidFill>
                  <a:schemeClr val="accent1">
                    <a:lumMod val="75000"/>
                    <a:lumOff val="25000"/>
                  </a:schemeClr>
                </a:solidFill>
              </a:rPr>
              <a:t>Напоминание: </a:t>
            </a:r>
            <a:r>
              <a:rPr lang="ru-RU" dirty="0" smtClean="0">
                <a:solidFill>
                  <a:schemeClr val="accent1">
                    <a:lumMod val="75000"/>
                    <a:lumOff val="25000"/>
                  </a:schemeClr>
                </a:solidFill>
              </a:rPr>
              <a:t>цифровая </a:t>
            </a:r>
            <a:r>
              <a:rPr lang="ru-RU" dirty="0" smtClean="0">
                <a:solidFill>
                  <a:schemeClr val="accent1">
                    <a:lumMod val="75000"/>
                    <a:lumOff val="25000"/>
                  </a:schemeClr>
                </a:solidFill>
              </a:rPr>
              <a:t>аудитория </a:t>
            </a:r>
            <a:r>
              <a:rPr lang="ru-RU" dirty="0" smtClean="0">
                <a:solidFill>
                  <a:schemeClr val="accent1">
                    <a:lumMod val="75000"/>
                    <a:lumOff val="25000"/>
                  </a:schemeClr>
                </a:solidFill>
              </a:rPr>
              <a:t>постепенно уходит на мобильные устройства </a:t>
            </a:r>
            <a:endParaRPr lang="en-US" dirty="0" smtClean="0">
              <a:solidFill>
                <a:schemeClr val="accent1">
                  <a:lumMod val="75000"/>
                  <a:lumOff val="25000"/>
                </a:schemeClr>
              </a:solidFill>
            </a:endParaRPr>
          </a:p>
        </p:txBody>
      </p:sp>
      <p:sp>
        <p:nvSpPr>
          <p:cNvPr id="4" name="Скругленный прямоугольник 3"/>
          <p:cNvSpPr/>
          <p:nvPr/>
        </p:nvSpPr>
        <p:spPr>
          <a:xfrm>
            <a:off x="2771569" y="996982"/>
            <a:ext cx="2040655" cy="11467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800" dirty="0"/>
              <a:t>На долю мобильных пользователей приходится подавляющее большинство цифрового трафика на новостной сайт по всему миру - более 50% в целом. Только 5% посетителей новых сайтов приходят с планшетов.</a:t>
            </a:r>
          </a:p>
          <a:p>
            <a:pPr algn="ctr"/>
            <a:endParaRPr lang="ru-RU" dirty="0"/>
          </a:p>
        </p:txBody>
      </p:sp>
      <p:sp>
        <p:nvSpPr>
          <p:cNvPr id="5" name="TextBox 4"/>
          <p:cNvSpPr txBox="1"/>
          <p:nvPr/>
        </p:nvSpPr>
        <p:spPr>
          <a:xfrm>
            <a:off x="231114" y="2912531"/>
            <a:ext cx="2540455" cy="830997"/>
          </a:xfrm>
          <a:prstGeom prst="rect">
            <a:avLst/>
          </a:prstGeom>
          <a:noFill/>
        </p:spPr>
        <p:txBody>
          <a:bodyPr wrap="square" rtlCol="0">
            <a:spAutoFit/>
          </a:bodyPr>
          <a:lstStyle/>
          <a:p>
            <a:r>
              <a:rPr lang="ru-RU" sz="800" dirty="0">
                <a:solidFill>
                  <a:schemeClr val="accent1">
                    <a:lumMod val="75000"/>
                    <a:lumOff val="25000"/>
                  </a:schemeClr>
                </a:solidFill>
                <a:latin typeface="+mn-lt"/>
                <a:ea typeface="+mn-ea"/>
                <a:cs typeface="+mn-cs"/>
              </a:rPr>
              <a:t>Самое большое мобильное доминирование в онлайн новостях демонстрируют два </a:t>
            </a:r>
            <a:r>
              <a:rPr lang="ru-RU" sz="800" dirty="0" smtClean="0">
                <a:solidFill>
                  <a:schemeClr val="accent1">
                    <a:lumMod val="75000"/>
                    <a:lumOff val="25000"/>
                  </a:schemeClr>
                </a:solidFill>
                <a:latin typeface="+mn-lt"/>
                <a:ea typeface="+mn-ea"/>
                <a:cs typeface="+mn-cs"/>
              </a:rPr>
              <a:t>региона</a:t>
            </a:r>
            <a:r>
              <a:rPr lang="ru-RU" sz="800" dirty="0">
                <a:solidFill>
                  <a:schemeClr val="accent1">
                    <a:lumMod val="75000"/>
                    <a:lumOff val="25000"/>
                  </a:schemeClr>
                </a:solidFill>
                <a:latin typeface="+mn-lt"/>
                <a:ea typeface="+mn-ea"/>
                <a:cs typeface="+mn-cs"/>
              </a:rPr>
              <a:t>, которые за последние 5 лет имели больше всего возможностей для </a:t>
            </a:r>
            <a:r>
              <a:rPr lang="ru-RU" sz="800" dirty="0" smtClean="0">
                <a:solidFill>
                  <a:schemeClr val="accent1">
                    <a:lumMod val="75000"/>
                    <a:lumOff val="25000"/>
                  </a:schemeClr>
                </a:solidFill>
                <a:latin typeface="+mn-lt"/>
                <a:ea typeface="+mn-ea"/>
                <a:cs typeface="+mn-cs"/>
              </a:rPr>
              <a:t>печати. </a:t>
            </a:r>
            <a:r>
              <a:rPr lang="ru-RU" sz="800" dirty="0">
                <a:solidFill>
                  <a:schemeClr val="accent1">
                    <a:lumMod val="75000"/>
                    <a:lumOff val="25000"/>
                  </a:schemeClr>
                </a:solidFill>
                <a:latin typeface="+mn-lt"/>
                <a:ea typeface="+mn-ea"/>
                <a:cs typeface="+mn-cs"/>
              </a:rPr>
              <a:t>В Азии 2 из 3 посетителя </a:t>
            </a:r>
            <a:r>
              <a:rPr lang="ru-RU" sz="800" dirty="0" smtClean="0">
                <a:solidFill>
                  <a:schemeClr val="accent1">
                    <a:lumMod val="75000"/>
                    <a:lumOff val="25000"/>
                  </a:schemeClr>
                </a:solidFill>
                <a:latin typeface="+mn-lt"/>
                <a:ea typeface="+mn-ea"/>
                <a:cs typeface="+mn-cs"/>
              </a:rPr>
              <a:t>новостных </a:t>
            </a:r>
            <a:r>
              <a:rPr lang="ru-RU" sz="800" dirty="0">
                <a:solidFill>
                  <a:schemeClr val="accent1">
                    <a:lumMod val="75000"/>
                    <a:lumOff val="25000"/>
                  </a:schemeClr>
                </a:solidFill>
                <a:latin typeface="+mn-lt"/>
                <a:ea typeface="+mn-ea"/>
                <a:cs typeface="+mn-cs"/>
              </a:rPr>
              <a:t>сайтов приходит с мобильных устройств. В Африке- </a:t>
            </a:r>
            <a:r>
              <a:rPr lang="ru-RU" sz="800" dirty="0" smtClean="0">
                <a:solidFill>
                  <a:schemeClr val="accent1">
                    <a:lumMod val="75000"/>
                    <a:lumOff val="25000"/>
                  </a:schemeClr>
                </a:solidFill>
                <a:latin typeface="+mn-lt"/>
                <a:ea typeface="+mn-ea"/>
                <a:cs typeface="+mn-cs"/>
              </a:rPr>
              <a:t>3 из </a:t>
            </a:r>
            <a:r>
              <a:rPr lang="ru-RU" sz="800" dirty="0">
                <a:solidFill>
                  <a:schemeClr val="accent1">
                    <a:lumMod val="75000"/>
                    <a:lumOff val="25000"/>
                  </a:schemeClr>
                </a:solidFill>
                <a:latin typeface="+mn-lt"/>
                <a:ea typeface="+mn-ea"/>
                <a:cs typeface="+mn-cs"/>
              </a:rPr>
              <a:t>4. </a:t>
            </a:r>
          </a:p>
        </p:txBody>
      </p:sp>
      <p:sp>
        <p:nvSpPr>
          <p:cNvPr id="7" name="Скругленный прямоугольник 6"/>
          <p:cNvSpPr/>
          <p:nvPr/>
        </p:nvSpPr>
        <p:spPr>
          <a:xfrm>
            <a:off x="5082676" y="996982"/>
            <a:ext cx="3294158" cy="113386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ru-RU" sz="800" dirty="0"/>
              <a:t>Самое большое мобильное доминирование в онлайн новостях демонстрируют два </a:t>
            </a:r>
            <a:r>
              <a:rPr lang="ru-RU" sz="800" dirty="0" smtClean="0"/>
              <a:t>региона, </a:t>
            </a:r>
            <a:r>
              <a:rPr lang="ru-RU" sz="800" dirty="0"/>
              <a:t>которые за последние 5 лет </a:t>
            </a:r>
            <a:r>
              <a:rPr lang="ru-RU" sz="800" dirty="0" smtClean="0"/>
              <a:t>предоставляли  </a:t>
            </a:r>
            <a:r>
              <a:rPr lang="ru-RU" sz="800" dirty="0"/>
              <a:t>больше всего возможностей для </a:t>
            </a:r>
            <a:r>
              <a:rPr lang="ru-RU" sz="800" dirty="0" err="1"/>
              <a:t>принта</a:t>
            </a:r>
            <a:r>
              <a:rPr lang="ru-RU" sz="800" dirty="0"/>
              <a:t>. В Азии 2 из 3 посетителя новостных сайтов приходит с мобильных устройств. В Африке- 3 из 4.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7"/>
          <p:cNvSpPr txBox="1">
            <a:spLocks noGrp="1"/>
          </p:cNvSpPr>
          <p:nvPr>
            <p:ph type="title"/>
          </p:nvPr>
        </p:nvSpPr>
        <p:spPr>
          <a:xfrm>
            <a:off x="1497520" y="1303239"/>
            <a:ext cx="7375800" cy="624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5400"/>
              <a:buNone/>
            </a:pPr>
            <a:r>
              <a:rPr lang="ru-RU" sz="3600" dirty="0" smtClean="0">
                <a:latin typeface="Nunito"/>
                <a:ea typeface="Nunito"/>
                <a:cs typeface="Nunito"/>
                <a:sym typeface="Nunito"/>
              </a:rPr>
              <a:t>остановись</a:t>
            </a:r>
            <a:r>
              <a:rPr lang="en" sz="3600" dirty="0" smtClean="0">
                <a:latin typeface="Nunito"/>
                <a:ea typeface="Nunito"/>
                <a:cs typeface="Nunito"/>
                <a:sym typeface="Nunito"/>
              </a:rPr>
              <a:t> </a:t>
            </a:r>
            <a:r>
              <a:rPr lang="en" sz="3600" dirty="0">
                <a:latin typeface="Nunito"/>
                <a:ea typeface="Nunito"/>
                <a:cs typeface="Nunito"/>
                <a:sym typeface="Nunito"/>
              </a:rPr>
              <a:t>&amp; </a:t>
            </a:r>
            <a:r>
              <a:rPr lang="ru-RU" sz="3600" dirty="0" smtClean="0">
                <a:latin typeface="Nunito"/>
                <a:ea typeface="Nunito"/>
                <a:cs typeface="Nunito"/>
                <a:sym typeface="Nunito"/>
              </a:rPr>
              <a:t>подумай </a:t>
            </a:r>
            <a:endParaRPr sz="3600" dirty="0">
              <a:latin typeface="Nunito"/>
              <a:ea typeface="Nunito"/>
              <a:cs typeface="Nunito"/>
              <a:sym typeface="Nunito"/>
            </a:endParaRPr>
          </a:p>
        </p:txBody>
      </p:sp>
      <p:sp>
        <p:nvSpPr>
          <p:cNvPr id="277" name="Google Shape;277;p37"/>
          <p:cNvSpPr txBox="1"/>
          <p:nvPr/>
        </p:nvSpPr>
        <p:spPr>
          <a:xfrm>
            <a:off x="1064029" y="2064899"/>
            <a:ext cx="6569306" cy="267335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300"/>
              <a:buFont typeface="Roboto"/>
              <a:buNone/>
            </a:pPr>
            <a:r>
              <a:rPr lang="ru-RU" b="1" dirty="0" smtClean="0">
                <a:solidFill>
                  <a:schemeClr val="lt1"/>
                </a:solidFill>
                <a:latin typeface="Nunito"/>
                <a:ea typeface="Nunito"/>
                <a:cs typeface="Nunito"/>
                <a:sym typeface="Nunito"/>
              </a:rPr>
              <a:t>Давайте остановимся на минутку</a:t>
            </a:r>
            <a:r>
              <a:rPr lang="en" b="1" dirty="0" smtClean="0">
                <a:solidFill>
                  <a:schemeClr val="lt1"/>
                </a:solidFill>
                <a:latin typeface="Nunito"/>
                <a:ea typeface="Nunito"/>
                <a:cs typeface="Nunito"/>
                <a:sym typeface="Nunito"/>
              </a:rPr>
              <a:t>:</a:t>
            </a:r>
            <a:endParaRPr sz="1400" i="0" u="none" strike="noStrike" cap="none" dirty="0">
              <a:solidFill>
                <a:srgbClr val="000000"/>
              </a:solidFill>
              <a:latin typeface="Nunito"/>
              <a:ea typeface="Nunito"/>
              <a:cs typeface="Nunito"/>
              <a:sym typeface="Nunito"/>
            </a:endParaRPr>
          </a:p>
          <a:p>
            <a:pPr marL="457200" marR="0" lvl="0" indent="-323850" algn="l" rtl="0">
              <a:lnSpc>
                <a:spcPct val="115000"/>
              </a:lnSpc>
              <a:spcBef>
                <a:spcPts val="1600"/>
              </a:spcBef>
              <a:spcAft>
                <a:spcPts val="0"/>
              </a:spcAft>
              <a:buClr>
                <a:schemeClr val="lt1"/>
              </a:buClr>
              <a:buSzPts val="1500"/>
              <a:buFont typeface="Roboto"/>
              <a:buChar char="➔"/>
            </a:pPr>
            <a:r>
              <a:rPr lang="ru-RU" dirty="0" smtClean="0">
                <a:solidFill>
                  <a:schemeClr val="lt1"/>
                </a:solidFill>
                <a:latin typeface="Nunito"/>
                <a:ea typeface="Nunito"/>
                <a:cs typeface="Nunito"/>
                <a:sym typeface="Nunito"/>
              </a:rPr>
              <a:t>Сколько часов в день вы тратите на различные виды медиа по сравнению со  Слайдом </a:t>
            </a:r>
            <a:r>
              <a:rPr lang="en" sz="1400" i="0" u="sng" strike="noStrike" cap="none" dirty="0" smtClean="0">
                <a:solidFill>
                  <a:schemeClr val="hlink"/>
                </a:solidFill>
                <a:latin typeface="Nunito"/>
                <a:ea typeface="Nunito"/>
                <a:cs typeface="Nunito"/>
                <a:sym typeface="Nunito"/>
                <a:hlinkClick r:id="rId3" action="ppaction://hlinksldjump"/>
              </a:rPr>
              <a:t> </a:t>
            </a:r>
            <a:r>
              <a:rPr lang="en" u="sng" dirty="0">
                <a:solidFill>
                  <a:schemeClr val="hlink"/>
                </a:solidFill>
                <a:latin typeface="Nunito"/>
                <a:ea typeface="Nunito"/>
                <a:cs typeface="Nunito"/>
                <a:sym typeface="Nunito"/>
                <a:hlinkClick r:id="rId3" action="ppaction://hlinksldjump"/>
              </a:rPr>
              <a:t>13</a:t>
            </a:r>
            <a:r>
              <a:rPr lang="en" dirty="0">
                <a:latin typeface="Nunito"/>
                <a:ea typeface="Nunito"/>
                <a:cs typeface="Nunito"/>
                <a:sym typeface="Nunito"/>
              </a:rPr>
              <a:t>?</a:t>
            </a:r>
            <a:endParaRPr sz="1400" i="0" u="none" strike="noStrike" cap="none" dirty="0">
              <a:solidFill>
                <a:srgbClr val="000000"/>
              </a:solidFill>
              <a:latin typeface="Nunito"/>
              <a:ea typeface="Nunito"/>
              <a:cs typeface="Nunito"/>
              <a:sym typeface="Nunito"/>
            </a:endParaRPr>
          </a:p>
          <a:p>
            <a:pPr marL="457200" lvl="0" indent="-323850">
              <a:lnSpc>
                <a:spcPct val="115000"/>
              </a:lnSpc>
              <a:spcBef>
                <a:spcPts val="1000"/>
              </a:spcBef>
              <a:buClr>
                <a:schemeClr val="lt1"/>
              </a:buClr>
              <a:buSzPts val="1500"/>
              <a:buFont typeface="Nunito"/>
              <a:buChar char="➔"/>
            </a:pPr>
            <a:r>
              <a:rPr lang="ru-RU" dirty="0">
                <a:solidFill>
                  <a:schemeClr val="lt1"/>
                </a:solidFill>
                <a:latin typeface="Nunito"/>
                <a:ea typeface="Nunito"/>
                <a:cs typeface="Nunito"/>
                <a:sym typeface="Nunito"/>
              </a:rPr>
              <a:t>Насколько </a:t>
            </a:r>
            <a:r>
              <a:rPr lang="ru-RU" dirty="0" smtClean="0">
                <a:solidFill>
                  <a:schemeClr val="lt1"/>
                </a:solidFill>
                <a:latin typeface="Nunito"/>
                <a:ea typeface="Nunito"/>
                <a:cs typeface="Nunito"/>
                <a:sym typeface="Nunito"/>
              </a:rPr>
              <a:t>повсеместно распространена  </a:t>
            </a:r>
            <a:r>
              <a:rPr lang="ru-RU" dirty="0">
                <a:solidFill>
                  <a:schemeClr val="lt1"/>
                </a:solidFill>
                <a:latin typeface="Nunito"/>
                <a:ea typeface="Nunito"/>
                <a:cs typeface="Nunito"/>
                <a:sym typeface="Nunito"/>
              </a:rPr>
              <a:t>мобильная связь в вашем регионе</a:t>
            </a:r>
            <a:r>
              <a:rPr lang="ru-RU" dirty="0" smtClean="0">
                <a:solidFill>
                  <a:schemeClr val="lt1"/>
                </a:solidFill>
                <a:latin typeface="Nunito"/>
                <a:ea typeface="Nunito"/>
                <a:cs typeface="Nunito"/>
                <a:sym typeface="Nunito"/>
              </a:rPr>
              <a:t>?</a:t>
            </a:r>
          </a:p>
          <a:p>
            <a:pPr marL="457200" lvl="0" indent="-323850">
              <a:lnSpc>
                <a:spcPct val="115000"/>
              </a:lnSpc>
              <a:spcBef>
                <a:spcPts val="1000"/>
              </a:spcBef>
              <a:buClr>
                <a:schemeClr val="lt1"/>
              </a:buClr>
              <a:buSzPts val="1500"/>
              <a:buFont typeface="Nunito"/>
              <a:buChar char="➔"/>
            </a:pPr>
            <a:r>
              <a:rPr lang="ru-RU" dirty="0">
                <a:solidFill>
                  <a:schemeClr val="lt1"/>
                </a:solidFill>
                <a:latin typeface="Nunito"/>
                <a:ea typeface="Nunito"/>
                <a:cs typeface="Nunito"/>
                <a:sym typeface="Nunito"/>
              </a:rPr>
              <a:t>Ориентирована ли ваша организация на обслуживание вашей аудитории на мобильных устройствах или по-прежнему ориентирована на настольные компьютеры?</a:t>
            </a:r>
            <a:endParaRPr sz="1400" i="0" u="none" strike="noStrike" cap="none" dirty="0">
              <a:solidFill>
                <a:schemeClr val="lt1"/>
              </a:solidFill>
              <a:latin typeface="Nunito"/>
              <a:ea typeface="Nunito"/>
              <a:cs typeface="Nunito"/>
              <a:sym typeface="Nunito"/>
            </a:endParaRPr>
          </a:p>
        </p:txBody>
      </p:sp>
      <p:pic>
        <p:nvPicPr>
          <p:cNvPr id="278" name="Google Shape;278;p37" descr="Meeting"/>
          <p:cNvPicPr preferRelativeResize="0"/>
          <p:nvPr/>
        </p:nvPicPr>
        <p:blipFill rotWithShape="1">
          <a:blip r:embed="rId4">
            <a:alphaModFix/>
          </a:blip>
          <a:srcRect/>
          <a:stretch/>
        </p:blipFill>
        <p:spPr>
          <a:xfrm>
            <a:off x="747811" y="1266842"/>
            <a:ext cx="614248" cy="614248"/>
          </a:xfrm>
          <a:prstGeom prst="rect">
            <a:avLst/>
          </a:prstGeom>
          <a:noFill/>
          <a:ln>
            <a:noFill/>
          </a:ln>
        </p:spPr>
      </p:pic>
      <p:sp>
        <p:nvSpPr>
          <p:cNvPr id="279" name="Google Shape;279;p37"/>
          <p:cNvSpPr/>
          <p:nvPr/>
        </p:nvSpPr>
        <p:spPr>
          <a:xfrm>
            <a:off x="701548" y="1237130"/>
            <a:ext cx="706774" cy="706774"/>
          </a:xfrm>
          <a:prstGeom prst="ellipse">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80" name="Google Shape;280;p37"/>
          <p:cNvCxnSpPr/>
          <p:nvPr/>
        </p:nvCxnSpPr>
        <p:spPr>
          <a:xfrm>
            <a:off x="-50180" y="1615754"/>
            <a:ext cx="745326" cy="0"/>
          </a:xfrm>
          <a:prstGeom prst="straightConnector1">
            <a:avLst/>
          </a:prstGeom>
          <a:noFill/>
          <a:ln w="28575" cap="flat" cmpd="sng">
            <a:solidFill>
              <a:schemeClr val="lt1"/>
            </a:solidFill>
            <a:prstDash val="solid"/>
            <a:round/>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body" idx="1"/>
          </p:nvPr>
        </p:nvSpPr>
        <p:spPr>
          <a:xfrm>
            <a:off x="5535588" y="1291250"/>
            <a:ext cx="3490013" cy="3780600"/>
          </a:xfrm>
          <a:prstGeom prst="rect">
            <a:avLst/>
          </a:prstGeom>
          <a:no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SzPts val="1600"/>
              <a:buNone/>
            </a:pPr>
            <a:endParaRPr dirty="0">
              <a:highlight>
                <a:schemeClr val="lt1"/>
              </a:highlight>
            </a:endParaRPr>
          </a:p>
          <a:p>
            <a:pPr marL="0" indent="0">
              <a:lnSpc>
                <a:spcPct val="150000"/>
              </a:lnSpc>
              <a:spcBef>
                <a:spcPts val="0"/>
              </a:spcBef>
              <a:buNone/>
            </a:pPr>
            <a:r>
              <a:rPr lang="ru-RU" sz="1100" b="1" dirty="0" smtClean="0">
                <a:highlight>
                  <a:schemeClr val="lt1"/>
                </a:highlight>
              </a:rPr>
              <a:t>Программа "Женщины </a:t>
            </a:r>
            <a:r>
              <a:rPr lang="ru-RU" sz="1100" b="1" dirty="0">
                <a:highlight>
                  <a:schemeClr val="lt1"/>
                </a:highlight>
              </a:rPr>
              <a:t>в новостях" </a:t>
            </a:r>
            <a:r>
              <a:rPr lang="ru-RU" sz="1100" dirty="0">
                <a:highlight>
                  <a:schemeClr val="lt1"/>
                </a:highlight>
              </a:rPr>
              <a:t>была создана в 2010 году с целью повышения лидерства </a:t>
            </a:r>
            <a:r>
              <a:rPr lang="ru-RU" sz="1100" dirty="0" smtClean="0">
                <a:highlight>
                  <a:schemeClr val="lt1"/>
                </a:highlight>
              </a:rPr>
              <a:t>женщин в медиа  </a:t>
            </a:r>
            <a:r>
              <a:rPr lang="ru-RU" sz="1100" dirty="0">
                <a:highlight>
                  <a:schemeClr val="lt1"/>
                </a:highlight>
              </a:rPr>
              <a:t>и </a:t>
            </a:r>
            <a:r>
              <a:rPr lang="ru-RU" sz="1100" dirty="0" smtClean="0">
                <a:highlight>
                  <a:schemeClr val="lt1"/>
                </a:highlight>
              </a:rPr>
              <a:t>усиления их </a:t>
            </a:r>
            <a:r>
              <a:rPr lang="ru-RU" sz="1100" dirty="0">
                <a:highlight>
                  <a:schemeClr val="lt1"/>
                </a:highlight>
              </a:rPr>
              <a:t>голоса в новостях путем </a:t>
            </a:r>
            <a:r>
              <a:rPr lang="ru-RU" sz="1100" dirty="0"/>
              <a:t>обучения </a:t>
            </a:r>
            <a:r>
              <a:rPr lang="ru-RU" sz="1100" dirty="0">
                <a:highlight>
                  <a:schemeClr val="lt1"/>
                </a:highlight>
              </a:rPr>
              <a:t>женщин – журналистов и редакторов навыкам и стратегиям, а также </a:t>
            </a:r>
            <a:r>
              <a:rPr lang="ru-RU" sz="1100" dirty="0" smtClean="0">
                <a:highlight>
                  <a:schemeClr val="lt1"/>
                </a:highlight>
              </a:rPr>
              <a:t>поддержке </a:t>
            </a:r>
            <a:r>
              <a:rPr lang="ru-RU" sz="1100" dirty="0">
                <a:highlight>
                  <a:schemeClr val="lt1"/>
                </a:highlight>
              </a:rPr>
              <a:t>их </a:t>
            </a:r>
            <a:r>
              <a:rPr lang="ru-RU" sz="1100" dirty="0" smtClean="0">
                <a:highlight>
                  <a:schemeClr val="lt1"/>
                </a:highlight>
              </a:rPr>
              <a:t>взаимодействия .</a:t>
            </a:r>
          </a:p>
          <a:p>
            <a:pPr marL="0" indent="0">
              <a:lnSpc>
                <a:spcPct val="150000"/>
              </a:lnSpc>
              <a:spcBef>
                <a:spcPts val="0"/>
              </a:spcBef>
              <a:buNone/>
            </a:pPr>
            <a:endParaRPr lang="ru-RU" sz="1100" dirty="0">
              <a:highlight>
                <a:schemeClr val="lt1"/>
              </a:highlight>
            </a:endParaRPr>
          </a:p>
          <a:p>
            <a:pPr marL="0" indent="0">
              <a:lnSpc>
                <a:spcPct val="150000"/>
              </a:lnSpc>
              <a:spcBef>
                <a:spcPts val="0"/>
              </a:spcBef>
              <a:buNone/>
            </a:pPr>
            <a:r>
              <a:rPr lang="ru-RU" sz="1100" dirty="0" smtClean="0"/>
              <a:t>Параллельно </a:t>
            </a:r>
            <a:r>
              <a:rPr lang="ru-RU" sz="1100" dirty="0"/>
              <a:t>партнеры WIN совместно с медийными организациями находятся в поиске решений, как сократить гендерный разрыв в редакциях, советах директоров и, соответственно, в самом контенте, который производят СМИ. </a:t>
            </a:r>
          </a:p>
          <a:p>
            <a:pPr marL="0" lvl="0" indent="0" algn="l" rtl="0">
              <a:lnSpc>
                <a:spcPct val="150000"/>
              </a:lnSpc>
              <a:spcBef>
                <a:spcPts val="0"/>
              </a:spcBef>
              <a:spcAft>
                <a:spcPts val="0"/>
              </a:spcAft>
              <a:buSzPts val="1600"/>
              <a:buNone/>
            </a:pPr>
            <a:endParaRPr i="1" dirty="0">
              <a:highlight>
                <a:srgbClr val="FFFFFF"/>
              </a:highlight>
              <a:latin typeface="Nunito"/>
              <a:ea typeface="Nunito"/>
              <a:cs typeface="Nunito"/>
              <a:sym typeface="Nunito"/>
            </a:endParaRPr>
          </a:p>
          <a:p>
            <a:pPr marL="0" lvl="0" indent="0" algn="l" rtl="0">
              <a:lnSpc>
                <a:spcPct val="150000"/>
              </a:lnSpc>
              <a:spcBef>
                <a:spcPts val="0"/>
              </a:spcBef>
              <a:spcAft>
                <a:spcPts val="0"/>
              </a:spcAft>
              <a:buSzPts val="1600"/>
              <a:buNone/>
            </a:pPr>
            <a:endParaRPr sz="1400" dirty="0">
              <a:solidFill>
                <a:srgbClr val="7B7B7B"/>
              </a:solidFill>
            </a:endParaRPr>
          </a:p>
          <a:p>
            <a:pPr marL="0" lvl="0" indent="0" algn="ctr" rtl="0">
              <a:lnSpc>
                <a:spcPct val="100000"/>
              </a:lnSpc>
              <a:spcBef>
                <a:spcPts val="0"/>
              </a:spcBef>
              <a:spcAft>
                <a:spcPts val="0"/>
              </a:spcAft>
              <a:buSzPts val="1600"/>
              <a:buNone/>
            </a:pPr>
            <a:endParaRPr dirty="0"/>
          </a:p>
        </p:txBody>
      </p:sp>
      <p:sp>
        <p:nvSpPr>
          <p:cNvPr id="146" name="Google Shape;146;p20"/>
          <p:cNvSpPr/>
          <p:nvPr/>
        </p:nvSpPr>
        <p:spPr>
          <a:xfrm>
            <a:off x="3670950" y="1246000"/>
            <a:ext cx="1802100" cy="3780600"/>
          </a:xfrm>
          <a:prstGeom prst="rect">
            <a:avLst/>
          </a:prstGeom>
          <a:solidFill>
            <a:srgbClr val="1F8D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20"/>
          <p:cNvSpPr txBox="1">
            <a:spLocks noGrp="1"/>
          </p:cNvSpPr>
          <p:nvPr>
            <p:ph type="title"/>
          </p:nvPr>
        </p:nvSpPr>
        <p:spPr>
          <a:xfrm>
            <a:off x="235974" y="645101"/>
            <a:ext cx="8361967" cy="45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200"/>
              <a:buNone/>
            </a:pPr>
            <a:r>
              <a:rPr lang="ru-RU" sz="2000" dirty="0" smtClean="0"/>
              <a:t>Что такое программа «Женщины в новостях» </a:t>
            </a:r>
            <a:r>
              <a:rPr lang="en-US" sz="2000" dirty="0" smtClean="0"/>
              <a:t>(WIN) </a:t>
            </a:r>
            <a:r>
              <a:rPr lang="en" sz="2000" dirty="0" smtClean="0"/>
              <a:t>WAN-IFRA?</a:t>
            </a:r>
            <a:endParaRPr sz="2000" dirty="0"/>
          </a:p>
        </p:txBody>
      </p:sp>
      <p:sp>
        <p:nvSpPr>
          <p:cNvPr id="148" name="Google Shape;148;p20"/>
          <p:cNvSpPr txBox="1">
            <a:spLocks noGrp="1"/>
          </p:cNvSpPr>
          <p:nvPr>
            <p:ph type="body" idx="1"/>
          </p:nvPr>
        </p:nvSpPr>
        <p:spPr>
          <a:xfrm>
            <a:off x="307075" y="921225"/>
            <a:ext cx="2951400" cy="4105500"/>
          </a:xfrm>
          <a:prstGeom prst="rect">
            <a:avLst/>
          </a:prstGeom>
          <a:noFill/>
          <a:ln>
            <a:noFill/>
          </a:ln>
        </p:spPr>
        <p:txBody>
          <a:bodyPr spcFirstLastPara="1" wrap="square" lIns="91425" tIns="45700" rIns="91425" bIns="45700" anchor="ctr" anchorCtr="0">
            <a:noAutofit/>
          </a:bodyPr>
          <a:lstStyle/>
          <a:p>
            <a:pPr marL="0" lvl="0" indent="0">
              <a:lnSpc>
                <a:spcPct val="150000"/>
              </a:lnSpc>
              <a:spcBef>
                <a:spcPts val="0"/>
              </a:spcBef>
              <a:buNone/>
            </a:pPr>
            <a:r>
              <a:rPr lang="ru-RU" sz="1100" b="1" dirty="0"/>
              <a:t>Всемирная ассоциация издателей новостей, или WAN-IFRA</a:t>
            </a:r>
            <a:r>
              <a:rPr lang="ru-RU" sz="1100" dirty="0"/>
              <a:t>, является глобальной организацией мировой прессы</a:t>
            </a:r>
            <a:r>
              <a:rPr lang="ru-RU" sz="1100" dirty="0" smtClean="0"/>
              <a:t>. Члены</a:t>
            </a:r>
            <a:r>
              <a:rPr lang="ru-RU" sz="1100" dirty="0"/>
              <a:t>: 3000 новостных </a:t>
            </a:r>
            <a:r>
              <a:rPr lang="ru-RU" sz="1100" dirty="0" smtClean="0"/>
              <a:t>медиа  </a:t>
            </a:r>
            <a:r>
              <a:rPr lang="ru-RU" sz="1100" dirty="0"/>
              <a:t>и технологических предпринимателей; наш </a:t>
            </a:r>
            <a:r>
              <a:rPr lang="ru-RU" sz="1100" dirty="0" smtClean="0"/>
              <a:t>совет состоит  </a:t>
            </a:r>
            <a:r>
              <a:rPr lang="ru-RU" sz="1100" dirty="0"/>
              <a:t>из 60 ассоциаций </a:t>
            </a:r>
            <a:r>
              <a:rPr lang="ru-RU" sz="1100" dirty="0" smtClean="0"/>
              <a:t>издателей, представляющих </a:t>
            </a:r>
            <a:r>
              <a:rPr lang="ru-RU" sz="1100" dirty="0"/>
              <a:t>18 000 изданий в 120 странах</a:t>
            </a:r>
            <a:r>
              <a:rPr lang="ru-RU" sz="1100" dirty="0" smtClean="0"/>
              <a:t>. Сильный </a:t>
            </a:r>
            <a:r>
              <a:rPr lang="ru-RU" sz="1100" dirty="0"/>
              <a:t>правозащитный мандат на защиту свободы прессы и оказание поддержки в наращивании потенциала независимым средствам массовой информации по всему миру</a:t>
            </a:r>
            <a:r>
              <a:rPr lang="ru-RU" sz="1100" dirty="0" smtClean="0"/>
              <a:t>. </a:t>
            </a:r>
            <a:endParaRPr sz="1100" dirty="0">
              <a:solidFill>
                <a:srgbClr val="070E63"/>
              </a:solidFill>
            </a:endParaRPr>
          </a:p>
        </p:txBody>
      </p:sp>
      <p:sp>
        <p:nvSpPr>
          <p:cNvPr id="149" name="Google Shape;149;p20"/>
          <p:cNvSpPr txBox="1">
            <a:spLocks noGrp="1"/>
          </p:cNvSpPr>
          <p:nvPr>
            <p:ph type="body" idx="1"/>
          </p:nvPr>
        </p:nvSpPr>
        <p:spPr>
          <a:xfrm>
            <a:off x="3608400" y="1246000"/>
            <a:ext cx="1927200" cy="1518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750"/>
              </a:spcBef>
              <a:spcAft>
                <a:spcPts val="0"/>
              </a:spcAft>
              <a:buSzPts val="1600"/>
              <a:buNone/>
            </a:pPr>
            <a:r>
              <a:rPr lang="ru-RU" dirty="0" smtClean="0">
                <a:solidFill>
                  <a:srgbClr val="FFFFFF"/>
                </a:solidFill>
                <a:latin typeface="Nunito"/>
                <a:ea typeface="Nunito"/>
                <a:cs typeface="Nunito"/>
                <a:sym typeface="Nunito"/>
              </a:rPr>
              <a:t>Страны, в которых мы работаем </a:t>
            </a:r>
            <a:endParaRPr dirty="0">
              <a:solidFill>
                <a:srgbClr val="FFFFFF"/>
              </a:solidFill>
              <a:latin typeface="Nunito"/>
              <a:ea typeface="Nunito"/>
              <a:cs typeface="Nunito"/>
              <a:sym typeface="Nunito"/>
            </a:endParaRPr>
          </a:p>
          <a:p>
            <a:pPr marL="0" lvl="0" indent="0" algn="ctr" rtl="0">
              <a:lnSpc>
                <a:spcPct val="90000"/>
              </a:lnSpc>
              <a:spcBef>
                <a:spcPts val="750"/>
              </a:spcBef>
              <a:spcAft>
                <a:spcPts val="0"/>
              </a:spcAft>
              <a:buSzPts val="1600"/>
              <a:buNone/>
            </a:pPr>
            <a:r>
              <a:rPr lang="en" sz="3300" dirty="0">
                <a:solidFill>
                  <a:srgbClr val="FFFFFF"/>
                </a:solidFill>
                <a:latin typeface="Nunito"/>
                <a:ea typeface="Nunito"/>
                <a:cs typeface="Nunito"/>
                <a:sym typeface="Nunito"/>
              </a:rPr>
              <a:t>15</a:t>
            </a:r>
            <a:endParaRPr sz="3300" dirty="0">
              <a:solidFill>
                <a:srgbClr val="FFFFFF"/>
              </a:solidFill>
              <a:latin typeface="Nunito"/>
              <a:ea typeface="Nunito"/>
              <a:cs typeface="Nunito"/>
              <a:sym typeface="Nunito"/>
            </a:endParaRPr>
          </a:p>
        </p:txBody>
      </p:sp>
      <p:sp>
        <p:nvSpPr>
          <p:cNvPr id="150" name="Google Shape;150;p20"/>
          <p:cNvSpPr txBox="1">
            <a:spLocks noGrp="1"/>
          </p:cNvSpPr>
          <p:nvPr>
            <p:ph type="body" idx="1"/>
          </p:nvPr>
        </p:nvSpPr>
        <p:spPr>
          <a:xfrm>
            <a:off x="3608388" y="2376999"/>
            <a:ext cx="1927200" cy="151860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1600"/>
              <a:buNone/>
            </a:pPr>
            <a:endParaRPr i="1" dirty="0">
              <a:solidFill>
                <a:srgbClr val="FFFFFF"/>
              </a:solidFill>
              <a:latin typeface="Nunito"/>
              <a:ea typeface="Nunito"/>
              <a:cs typeface="Nunito"/>
              <a:sym typeface="Nunito"/>
            </a:endParaRPr>
          </a:p>
          <a:p>
            <a:pPr marL="0" lvl="0" indent="0" algn="ctr" rtl="0">
              <a:lnSpc>
                <a:spcPct val="90000"/>
              </a:lnSpc>
              <a:spcBef>
                <a:spcPts val="750"/>
              </a:spcBef>
              <a:spcAft>
                <a:spcPts val="0"/>
              </a:spcAft>
              <a:buSzPts val="1600"/>
              <a:buNone/>
            </a:pPr>
            <a:r>
              <a:rPr lang="ru-RU" dirty="0" smtClean="0">
                <a:solidFill>
                  <a:srgbClr val="FFFFFF"/>
                </a:solidFill>
                <a:latin typeface="Nunito"/>
                <a:ea typeface="Nunito"/>
                <a:cs typeface="Nunito"/>
                <a:sym typeface="Nunito"/>
              </a:rPr>
              <a:t>Медиаорганизации, с которыми мы </a:t>
            </a:r>
            <a:r>
              <a:rPr lang="ru-RU" dirty="0" smtClean="0">
                <a:solidFill>
                  <a:srgbClr val="FFFFFF"/>
                </a:solidFill>
                <a:latin typeface="Nunito"/>
                <a:ea typeface="Nunito"/>
                <a:cs typeface="Nunito"/>
                <a:sym typeface="Nunito"/>
              </a:rPr>
              <a:t>ра</a:t>
            </a:r>
            <a:r>
              <a:rPr lang="ru-RU" dirty="0">
                <a:solidFill>
                  <a:srgbClr val="FFFFFF"/>
                </a:solidFill>
                <a:latin typeface="Nunito"/>
                <a:ea typeface="Nunito"/>
                <a:cs typeface="Nunito"/>
                <a:sym typeface="Nunito"/>
              </a:rPr>
              <a:t>б</a:t>
            </a:r>
            <a:r>
              <a:rPr lang="ru-RU" dirty="0" smtClean="0">
                <a:solidFill>
                  <a:srgbClr val="FFFFFF"/>
                </a:solidFill>
                <a:latin typeface="Nunito"/>
                <a:ea typeface="Nunito"/>
                <a:cs typeface="Nunito"/>
                <a:sym typeface="Nunito"/>
              </a:rPr>
              <a:t>отаем</a:t>
            </a:r>
            <a:endParaRPr dirty="0">
              <a:solidFill>
                <a:srgbClr val="FFFFFF"/>
              </a:solidFill>
              <a:latin typeface="Nunito"/>
              <a:ea typeface="Nunito"/>
              <a:cs typeface="Nunito"/>
              <a:sym typeface="Nunito"/>
            </a:endParaRPr>
          </a:p>
          <a:p>
            <a:pPr marL="0" lvl="0" indent="0" algn="ctr" rtl="0">
              <a:lnSpc>
                <a:spcPct val="90000"/>
              </a:lnSpc>
              <a:spcBef>
                <a:spcPts val="750"/>
              </a:spcBef>
              <a:spcAft>
                <a:spcPts val="0"/>
              </a:spcAft>
              <a:buSzPts val="1600"/>
              <a:buNone/>
            </a:pPr>
            <a:r>
              <a:rPr lang="en" sz="3300" dirty="0">
                <a:solidFill>
                  <a:srgbClr val="FFFFFF"/>
                </a:solidFill>
                <a:latin typeface="Nunito"/>
                <a:ea typeface="Nunito"/>
                <a:cs typeface="Nunito"/>
                <a:sym typeface="Nunito"/>
              </a:rPr>
              <a:t>80</a:t>
            </a:r>
            <a:endParaRPr sz="3300" dirty="0">
              <a:solidFill>
                <a:srgbClr val="FFFFFF"/>
              </a:solidFill>
              <a:latin typeface="Nunito"/>
              <a:ea typeface="Nunito"/>
              <a:cs typeface="Nunito"/>
              <a:sym typeface="Nunito"/>
            </a:endParaRPr>
          </a:p>
        </p:txBody>
      </p:sp>
      <p:sp>
        <p:nvSpPr>
          <p:cNvPr id="151" name="Google Shape;151;p20"/>
          <p:cNvSpPr txBox="1">
            <a:spLocks noGrp="1"/>
          </p:cNvSpPr>
          <p:nvPr>
            <p:ph type="body" idx="1"/>
          </p:nvPr>
        </p:nvSpPr>
        <p:spPr>
          <a:xfrm>
            <a:off x="3608388" y="3507999"/>
            <a:ext cx="1927200" cy="151860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1600"/>
              <a:buNone/>
            </a:pPr>
            <a:endParaRPr i="1" dirty="0">
              <a:solidFill>
                <a:srgbClr val="FFFFFF"/>
              </a:solidFill>
              <a:latin typeface="Nunito"/>
              <a:ea typeface="Nunito"/>
              <a:cs typeface="Nunito"/>
              <a:sym typeface="Nunito"/>
            </a:endParaRPr>
          </a:p>
          <a:p>
            <a:pPr marL="0" lvl="0" indent="0" algn="ctr" rtl="0">
              <a:lnSpc>
                <a:spcPct val="90000"/>
              </a:lnSpc>
              <a:spcBef>
                <a:spcPts val="750"/>
              </a:spcBef>
              <a:spcAft>
                <a:spcPts val="0"/>
              </a:spcAft>
              <a:buSzPts val="1600"/>
              <a:buNone/>
            </a:pPr>
            <a:r>
              <a:rPr lang="ru-RU" dirty="0" smtClean="0">
                <a:solidFill>
                  <a:srgbClr val="FFFFFF"/>
                </a:solidFill>
                <a:latin typeface="Nunito"/>
                <a:ea typeface="Nunito"/>
                <a:cs typeface="Nunito"/>
                <a:sym typeface="Nunito"/>
              </a:rPr>
              <a:t>Люди, которые прошли через наши тренинги</a:t>
            </a:r>
            <a:endParaRPr dirty="0">
              <a:solidFill>
                <a:srgbClr val="FFFFFF"/>
              </a:solidFill>
              <a:latin typeface="Nunito"/>
              <a:ea typeface="Nunito"/>
              <a:cs typeface="Nunito"/>
              <a:sym typeface="Nunito"/>
            </a:endParaRPr>
          </a:p>
          <a:p>
            <a:pPr marL="0" lvl="0" indent="0" algn="ctr" rtl="0">
              <a:lnSpc>
                <a:spcPct val="90000"/>
              </a:lnSpc>
              <a:spcBef>
                <a:spcPts val="750"/>
              </a:spcBef>
              <a:spcAft>
                <a:spcPts val="0"/>
              </a:spcAft>
              <a:buSzPts val="1600"/>
              <a:buNone/>
            </a:pPr>
            <a:r>
              <a:rPr lang="en" sz="3300" dirty="0">
                <a:solidFill>
                  <a:srgbClr val="FFFFFF"/>
                </a:solidFill>
                <a:latin typeface="Nunito"/>
                <a:ea typeface="Nunito"/>
                <a:cs typeface="Nunito"/>
                <a:sym typeface="Nunito"/>
              </a:rPr>
              <a:t>1,500+</a:t>
            </a:r>
            <a:endParaRPr sz="3300" dirty="0">
              <a:solidFill>
                <a:srgbClr val="FFFFFF"/>
              </a:solidFill>
              <a:latin typeface="Nunito"/>
              <a:ea typeface="Nunito"/>
              <a:cs typeface="Nunito"/>
              <a:sym typeface="Nunito"/>
            </a:endParaRPr>
          </a:p>
        </p:txBody>
      </p:sp>
      <p:pic>
        <p:nvPicPr>
          <p:cNvPr id="152" name="Google Shape;152;p20" descr="Image result for WAN IFRA logo"/>
          <p:cNvPicPr preferRelativeResize="0"/>
          <p:nvPr/>
        </p:nvPicPr>
        <p:blipFill rotWithShape="1">
          <a:blip r:embed="rId3">
            <a:alphaModFix/>
          </a:blip>
          <a:srcRect/>
          <a:stretch/>
        </p:blipFill>
        <p:spPr>
          <a:xfrm>
            <a:off x="6700808" y="4828473"/>
            <a:ext cx="753282" cy="274320"/>
          </a:xfrm>
          <a:prstGeom prst="rect">
            <a:avLst/>
          </a:prstGeom>
          <a:noFill/>
          <a:ln>
            <a:noFill/>
          </a:ln>
        </p:spPr>
      </p:pic>
    </p:spTree>
    <p:extLst>
      <p:ext uri="{BB962C8B-B14F-4D97-AF65-F5344CB8AC3E}">
        <p14:creationId xmlns:p14="http://schemas.microsoft.com/office/powerpoint/2010/main" val="3599900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8"/>
          <p:cNvSpPr txBox="1">
            <a:spLocks noGrp="1"/>
          </p:cNvSpPr>
          <p:nvPr>
            <p:ph type="title"/>
          </p:nvPr>
        </p:nvSpPr>
        <p:spPr>
          <a:xfrm>
            <a:off x="623888" y="1501974"/>
            <a:ext cx="7886700" cy="2139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5400"/>
              <a:buFont typeface="Avenir"/>
              <a:buNone/>
            </a:pPr>
            <a:r>
              <a:rPr lang="ru-RU" dirty="0" smtClean="0">
                <a:latin typeface="Nunito"/>
                <a:ea typeface="Nunito"/>
                <a:cs typeface="Nunito"/>
                <a:sym typeface="Nunito"/>
              </a:rPr>
              <a:t>Раздел </a:t>
            </a:r>
            <a:r>
              <a:rPr lang="en" dirty="0" smtClean="0">
                <a:latin typeface="Nunito"/>
                <a:ea typeface="Nunito"/>
                <a:cs typeface="Nunito"/>
                <a:sym typeface="Nunito"/>
              </a:rPr>
              <a:t> </a:t>
            </a:r>
            <a:r>
              <a:rPr lang="en" dirty="0">
                <a:latin typeface="Nunito"/>
                <a:ea typeface="Nunito"/>
                <a:cs typeface="Nunito"/>
                <a:sym typeface="Nunito"/>
              </a:rPr>
              <a:t>2</a:t>
            </a:r>
            <a:endParaRPr dirty="0">
              <a:latin typeface="Nunito"/>
              <a:ea typeface="Nunito"/>
              <a:cs typeface="Nunito"/>
              <a:sym typeface="Nuni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9"/>
          <p:cNvSpPr txBox="1">
            <a:spLocks noGrp="1"/>
          </p:cNvSpPr>
          <p:nvPr>
            <p:ph type="title"/>
          </p:nvPr>
        </p:nvSpPr>
        <p:spPr>
          <a:xfrm>
            <a:off x="623888" y="1501974"/>
            <a:ext cx="7886700" cy="2139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5400"/>
              <a:buNone/>
            </a:pPr>
            <a:r>
              <a:rPr lang="ru-RU" sz="2800" dirty="0" smtClean="0">
                <a:latin typeface="Nunito"/>
                <a:ea typeface="Nunito"/>
                <a:cs typeface="Nunito"/>
                <a:sym typeface="Nunito"/>
              </a:rPr>
              <a:t>ВЛИЯНИЕ ДИЖИТАЛ НА ЖУРНАЛИСТИКУ </a:t>
            </a:r>
            <a:endParaRPr dirty="0">
              <a:latin typeface="Nunito"/>
              <a:ea typeface="Nunito"/>
              <a:cs typeface="Nunito"/>
              <a:sym typeface="Nuni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40"/>
          <p:cNvPicPr preferRelativeResize="0"/>
          <p:nvPr/>
        </p:nvPicPr>
        <p:blipFill rotWithShape="1">
          <a:blip r:embed="rId3">
            <a:alphaModFix/>
          </a:blip>
          <a:srcRect/>
          <a:stretch/>
        </p:blipFill>
        <p:spPr>
          <a:xfrm>
            <a:off x="4572001" y="1245990"/>
            <a:ext cx="4351340" cy="3263505"/>
          </a:xfrm>
          <a:prstGeom prst="rect">
            <a:avLst/>
          </a:prstGeom>
          <a:noFill/>
          <a:ln>
            <a:noFill/>
          </a:ln>
        </p:spPr>
      </p:pic>
      <p:sp>
        <p:nvSpPr>
          <p:cNvPr id="296" name="Google Shape;296;p40"/>
          <p:cNvSpPr txBox="1">
            <a:spLocks noGrp="1"/>
          </p:cNvSpPr>
          <p:nvPr>
            <p:ph type="title"/>
          </p:nvPr>
        </p:nvSpPr>
        <p:spPr>
          <a:xfrm>
            <a:off x="628650" y="620872"/>
            <a:ext cx="7886700" cy="45845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200"/>
              <a:buNone/>
            </a:pPr>
            <a:r>
              <a:rPr lang="ru-RU" dirty="0" smtClean="0">
                <a:latin typeface="Nunito"/>
                <a:ea typeface="Nunito"/>
                <a:cs typeface="Nunito"/>
                <a:sym typeface="Nunito"/>
              </a:rPr>
              <a:t>Влияние на доходы и бизнес модели </a:t>
            </a:r>
            <a:endParaRPr dirty="0">
              <a:latin typeface="Nunito"/>
              <a:ea typeface="Nunito"/>
              <a:cs typeface="Nunito"/>
              <a:sym typeface="Nunito"/>
            </a:endParaRPr>
          </a:p>
        </p:txBody>
      </p:sp>
      <p:sp>
        <p:nvSpPr>
          <p:cNvPr id="297" name="Google Shape;297;p40"/>
          <p:cNvSpPr txBox="1">
            <a:spLocks noGrp="1"/>
          </p:cNvSpPr>
          <p:nvPr>
            <p:ph type="body" idx="1"/>
          </p:nvPr>
        </p:nvSpPr>
        <p:spPr>
          <a:xfrm>
            <a:off x="124691" y="1246000"/>
            <a:ext cx="4821382" cy="3625258"/>
          </a:xfrm>
          <a:prstGeom prst="rect">
            <a:avLst/>
          </a:prstGeom>
          <a:noFill/>
          <a:ln>
            <a:noFill/>
          </a:ln>
        </p:spPr>
        <p:txBody>
          <a:bodyPr spcFirstLastPara="1" wrap="square" lIns="91425" tIns="91425" rIns="91425" bIns="91425" anchor="t" anchorCtr="0">
            <a:noAutofit/>
          </a:bodyPr>
          <a:lstStyle/>
          <a:p>
            <a:pPr lvl="0" indent="-317500">
              <a:spcBef>
                <a:spcPts val="0"/>
              </a:spcBef>
              <a:buSzPts val="1400"/>
              <a:buChar char="●"/>
            </a:pPr>
            <a:r>
              <a:rPr lang="ru-RU" sz="1600" dirty="0">
                <a:solidFill>
                  <a:srgbClr val="333333"/>
                </a:solidFill>
                <a:latin typeface="Nunito"/>
                <a:ea typeface="Nunito"/>
                <a:cs typeface="Nunito"/>
                <a:sym typeface="Nunito"/>
              </a:rPr>
              <a:t>Переход к </a:t>
            </a:r>
            <a:r>
              <a:rPr lang="ru-RU" sz="1600" b="1" dirty="0">
                <a:solidFill>
                  <a:srgbClr val="333333"/>
                </a:solidFill>
                <a:latin typeface="Nunito"/>
                <a:ea typeface="Nunito"/>
                <a:cs typeface="Nunito"/>
                <a:sym typeface="Nunito"/>
              </a:rPr>
              <a:t>цифровому потреблению </a:t>
            </a:r>
            <a:r>
              <a:rPr lang="ru-RU" sz="1600" dirty="0">
                <a:solidFill>
                  <a:srgbClr val="333333"/>
                </a:solidFill>
                <a:latin typeface="Nunito"/>
                <a:ea typeface="Nunito"/>
                <a:cs typeface="Nunito"/>
                <a:sym typeface="Nunito"/>
              </a:rPr>
              <a:t>и </a:t>
            </a:r>
            <a:r>
              <a:rPr lang="ru-RU" sz="1600" b="1" dirty="0">
                <a:solidFill>
                  <a:srgbClr val="333333"/>
                </a:solidFill>
                <a:latin typeface="Nunito"/>
                <a:ea typeface="Nunito"/>
                <a:cs typeface="Nunito"/>
                <a:sym typeface="Nunito"/>
              </a:rPr>
              <a:t>упадок печати </a:t>
            </a:r>
            <a:r>
              <a:rPr lang="ru-RU" sz="1600" dirty="0">
                <a:solidFill>
                  <a:srgbClr val="333333"/>
                </a:solidFill>
                <a:latin typeface="Nunito"/>
                <a:ea typeface="Nunito"/>
                <a:cs typeface="Nunito"/>
                <a:sym typeface="Nunito"/>
              </a:rPr>
              <a:t>навсегда изменили </a:t>
            </a:r>
            <a:r>
              <a:rPr lang="ru-RU" sz="1600" dirty="0" smtClean="0">
                <a:solidFill>
                  <a:srgbClr val="333333"/>
                </a:solidFill>
                <a:latin typeface="Nunito"/>
                <a:ea typeface="Nunito"/>
                <a:cs typeface="Nunito"/>
                <a:sym typeface="Nunito"/>
              </a:rPr>
              <a:t>медиа</a:t>
            </a:r>
          </a:p>
          <a:p>
            <a:pPr lvl="0" indent="-317500">
              <a:spcBef>
                <a:spcPts val="0"/>
              </a:spcBef>
              <a:buSzPts val="1400"/>
              <a:buChar char="●"/>
            </a:pPr>
            <a:r>
              <a:rPr lang="ru-RU" sz="1600" dirty="0">
                <a:solidFill>
                  <a:srgbClr val="333333"/>
                </a:solidFill>
                <a:latin typeface="Nunito"/>
                <a:ea typeface="Nunito"/>
                <a:cs typeface="Nunito"/>
                <a:sym typeface="Nunito"/>
              </a:rPr>
              <a:t>Основным изменением стало снижение </a:t>
            </a:r>
            <a:r>
              <a:rPr lang="ru-RU" sz="1600" b="1" dirty="0">
                <a:solidFill>
                  <a:srgbClr val="333333"/>
                </a:solidFill>
                <a:latin typeface="Nunito"/>
                <a:ea typeface="Nunito"/>
                <a:cs typeface="Nunito"/>
                <a:sym typeface="Nunito"/>
              </a:rPr>
              <a:t>доходов от тиража печатной продукции</a:t>
            </a:r>
            <a:r>
              <a:rPr lang="ru-RU" sz="1600" dirty="0">
                <a:solidFill>
                  <a:srgbClr val="333333"/>
                </a:solidFill>
                <a:latin typeface="Nunito"/>
                <a:ea typeface="Nunito"/>
                <a:cs typeface="Nunito"/>
                <a:sym typeface="Nunito"/>
              </a:rPr>
              <a:t>, </a:t>
            </a:r>
            <a:r>
              <a:rPr lang="ru-RU" sz="1600" dirty="0" smtClean="0">
                <a:solidFill>
                  <a:srgbClr val="333333"/>
                </a:solidFill>
                <a:latin typeface="Nunito"/>
                <a:ea typeface="Nunito"/>
                <a:cs typeface="Nunito"/>
                <a:sym typeface="Nunito"/>
              </a:rPr>
              <a:t>и в </a:t>
            </a:r>
            <a:r>
              <a:rPr lang="ru-RU" sz="1600" dirty="0">
                <a:solidFill>
                  <a:srgbClr val="333333"/>
                </a:solidFill>
                <a:latin typeface="Nunito"/>
                <a:ea typeface="Nunito"/>
                <a:cs typeface="Nunito"/>
                <a:sym typeface="Nunito"/>
              </a:rPr>
              <a:t>свою очередь снижение </a:t>
            </a:r>
            <a:r>
              <a:rPr lang="ru-RU" sz="1600" b="1" dirty="0">
                <a:solidFill>
                  <a:srgbClr val="333333"/>
                </a:solidFill>
                <a:latin typeface="Nunito"/>
                <a:ea typeface="Nunito"/>
                <a:cs typeface="Nunito"/>
                <a:sym typeface="Nunito"/>
              </a:rPr>
              <a:t>доходов от рекламы,</a:t>
            </a:r>
            <a:r>
              <a:rPr lang="ru-RU" sz="1600" dirty="0">
                <a:solidFill>
                  <a:srgbClr val="333333"/>
                </a:solidFill>
                <a:latin typeface="Nunito"/>
                <a:ea typeface="Nunito"/>
                <a:cs typeface="Nunito"/>
                <a:sym typeface="Nunito"/>
              </a:rPr>
              <a:t> поскольку рекламодатели не хотят платить за сокращение </a:t>
            </a:r>
            <a:r>
              <a:rPr lang="ru-RU" sz="1600" dirty="0" smtClean="0">
                <a:solidFill>
                  <a:srgbClr val="333333"/>
                </a:solidFill>
                <a:latin typeface="Nunito"/>
                <a:ea typeface="Nunito"/>
                <a:cs typeface="Nunito"/>
                <a:sym typeface="Nunito"/>
              </a:rPr>
              <a:t>охвата</a:t>
            </a:r>
          </a:p>
          <a:p>
            <a:pPr lvl="0">
              <a:spcBef>
                <a:spcPts val="0"/>
              </a:spcBef>
              <a:buClr>
                <a:srgbClr val="333333"/>
              </a:buClr>
              <a:buFont typeface="Nunito"/>
              <a:buChar char="●"/>
            </a:pPr>
            <a:r>
              <a:rPr lang="ru-RU" sz="1600" dirty="0">
                <a:solidFill>
                  <a:srgbClr val="333333"/>
                </a:solidFill>
                <a:latin typeface="Nunito"/>
                <a:ea typeface="Nunito"/>
                <a:cs typeface="Nunito"/>
                <a:sym typeface="Nunito"/>
              </a:rPr>
              <a:t>Переход к </a:t>
            </a:r>
            <a:r>
              <a:rPr lang="ru-RU" sz="1600" b="1" dirty="0">
                <a:solidFill>
                  <a:srgbClr val="333333"/>
                </a:solidFill>
                <a:latin typeface="Nunito"/>
                <a:ea typeface="Nunito"/>
                <a:cs typeface="Nunito"/>
                <a:sym typeface="Nunito"/>
              </a:rPr>
              <a:t>цифровому потоковому вещанию</a:t>
            </a:r>
            <a:r>
              <a:rPr lang="ru-RU" sz="1600" dirty="0">
                <a:solidFill>
                  <a:srgbClr val="333333"/>
                </a:solidFill>
                <a:latin typeface="Nunito"/>
                <a:ea typeface="Nunito"/>
                <a:cs typeface="Nunito"/>
                <a:sym typeface="Nunito"/>
              </a:rPr>
              <a:t> также повлиял на </a:t>
            </a:r>
            <a:r>
              <a:rPr lang="ru-RU" sz="1600" dirty="0" smtClean="0">
                <a:solidFill>
                  <a:srgbClr val="333333"/>
                </a:solidFill>
                <a:latin typeface="Nunito"/>
                <a:ea typeface="Nunito"/>
                <a:cs typeface="Nunito"/>
                <a:sym typeface="Nunito"/>
              </a:rPr>
              <a:t>вещателей</a:t>
            </a:r>
          </a:p>
          <a:p>
            <a:pPr lvl="0">
              <a:spcBef>
                <a:spcPts val="0"/>
              </a:spcBef>
              <a:buClr>
                <a:srgbClr val="333333"/>
              </a:buClr>
              <a:buFont typeface="Nunito"/>
              <a:buChar char="●"/>
            </a:pPr>
            <a:r>
              <a:rPr lang="ru-RU" sz="1600" b="1" dirty="0">
                <a:solidFill>
                  <a:srgbClr val="333333"/>
                </a:solidFill>
                <a:latin typeface="Nunito"/>
                <a:ea typeface="Nunito"/>
                <a:cs typeface="Nunito"/>
                <a:sym typeface="Nunito"/>
              </a:rPr>
              <a:t>Расходы</a:t>
            </a:r>
            <a:r>
              <a:rPr lang="ru-RU" sz="1600" dirty="0">
                <a:solidFill>
                  <a:srgbClr val="333333"/>
                </a:solidFill>
                <a:latin typeface="Nunito"/>
                <a:ea typeface="Nunito"/>
                <a:cs typeface="Nunito"/>
                <a:sym typeface="Nunito"/>
              </a:rPr>
              <a:t> на печать и распространение газет остаются высокими, но доходы от печати снижаются, а цифровые доходы по-прежнему </a:t>
            </a:r>
            <a:r>
              <a:rPr lang="ru-RU" sz="1600" b="1" dirty="0">
                <a:solidFill>
                  <a:srgbClr val="333333"/>
                </a:solidFill>
                <a:latin typeface="Nunito"/>
                <a:ea typeface="Nunito"/>
                <a:cs typeface="Nunito"/>
                <a:sym typeface="Nunito"/>
              </a:rPr>
              <a:t>значительно отстают </a:t>
            </a:r>
            <a:r>
              <a:rPr lang="ru-RU" sz="1600" dirty="0">
                <a:solidFill>
                  <a:srgbClr val="333333"/>
                </a:solidFill>
                <a:latin typeface="Nunito"/>
                <a:ea typeface="Nunito"/>
                <a:cs typeface="Nunito"/>
                <a:sym typeface="Nunito"/>
              </a:rPr>
              <a:t>от печатных</a:t>
            </a:r>
            <a:endParaRPr lang="ru-RU" sz="1600" dirty="0" smtClean="0">
              <a:solidFill>
                <a:srgbClr val="333333"/>
              </a:solidFill>
              <a:latin typeface="Nunito"/>
              <a:ea typeface="Nunito"/>
              <a:cs typeface="Nunito"/>
              <a:sym typeface="Nunito"/>
            </a:endParaRPr>
          </a:p>
          <a:p>
            <a:pPr marL="0" lvl="0" indent="0" algn="l" rtl="0">
              <a:lnSpc>
                <a:spcPct val="90000"/>
              </a:lnSpc>
              <a:spcBef>
                <a:spcPts val="1600"/>
              </a:spcBef>
              <a:spcAft>
                <a:spcPts val="1600"/>
              </a:spcAft>
              <a:buSzPts val="1600"/>
              <a:buNone/>
            </a:pPr>
            <a:endParaRPr sz="1600" dirty="0">
              <a:solidFill>
                <a:srgbClr val="333333"/>
              </a:solidFill>
              <a:latin typeface="Nunito"/>
              <a:ea typeface="Nunito"/>
              <a:cs typeface="Nunito"/>
              <a:sym typeface="Nuni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1"/>
          <p:cNvSpPr txBox="1">
            <a:spLocks noGrp="1"/>
          </p:cNvSpPr>
          <p:nvPr>
            <p:ph type="title"/>
          </p:nvPr>
        </p:nvSpPr>
        <p:spPr>
          <a:xfrm>
            <a:off x="628650" y="620872"/>
            <a:ext cx="7886700" cy="458451"/>
          </a:xfrm>
          <a:prstGeom prst="rect">
            <a:avLst/>
          </a:prstGeom>
          <a:noFill/>
          <a:ln>
            <a:noFill/>
          </a:ln>
        </p:spPr>
        <p:txBody>
          <a:bodyPr spcFirstLastPara="1" wrap="square" lIns="91425" tIns="91425" rIns="91425" bIns="91425" anchor="t" anchorCtr="0">
            <a:noAutofit/>
          </a:bodyPr>
          <a:lstStyle/>
          <a:p>
            <a:pPr lvl="0"/>
            <a:r>
              <a:rPr lang="ru-RU" dirty="0">
                <a:latin typeface="Nunito"/>
                <a:ea typeface="Nunito"/>
                <a:cs typeface="Nunito"/>
                <a:sym typeface="Nunito"/>
              </a:rPr>
              <a:t>Влияние на доходы и бизнес модели </a:t>
            </a:r>
            <a:endParaRPr dirty="0">
              <a:latin typeface="Nunito"/>
              <a:ea typeface="Nunito"/>
              <a:cs typeface="Nunito"/>
              <a:sym typeface="Nunito"/>
            </a:endParaRPr>
          </a:p>
        </p:txBody>
      </p:sp>
      <p:sp>
        <p:nvSpPr>
          <p:cNvPr id="303" name="Google Shape;303;p41"/>
          <p:cNvSpPr txBox="1"/>
          <p:nvPr/>
        </p:nvSpPr>
        <p:spPr>
          <a:xfrm>
            <a:off x="-1" y="1245044"/>
            <a:ext cx="4671753" cy="3898456"/>
          </a:xfrm>
          <a:prstGeom prst="rect">
            <a:avLst/>
          </a:prstGeom>
          <a:noFill/>
          <a:ln>
            <a:noFill/>
          </a:ln>
        </p:spPr>
        <p:txBody>
          <a:bodyPr spcFirstLastPara="1" wrap="square" lIns="91425" tIns="91425" rIns="91425" bIns="91425" anchor="t" anchorCtr="0">
            <a:noAutofit/>
          </a:bodyPr>
          <a:lstStyle/>
          <a:p>
            <a:pPr marL="457200" lvl="0" indent="-317500">
              <a:lnSpc>
                <a:spcPct val="90000"/>
              </a:lnSpc>
              <a:buClr>
                <a:srgbClr val="070E63"/>
              </a:buClr>
              <a:buSzPts val="1400"/>
              <a:buFont typeface="Nunito"/>
              <a:buChar char="●"/>
            </a:pPr>
            <a:r>
              <a:rPr lang="ru-RU" sz="1600" dirty="0">
                <a:solidFill>
                  <a:srgbClr val="333333"/>
                </a:solidFill>
                <a:latin typeface="Nunito"/>
                <a:ea typeface="Nunito"/>
                <a:cs typeface="Nunito"/>
                <a:sym typeface="Nunito"/>
              </a:rPr>
              <a:t>Одна из причин, по которой цифровые доходы ниже, чем должны быть, заключается в том, что индустрия </a:t>
            </a:r>
            <a:r>
              <a:rPr lang="ru-RU" sz="1600" b="1" dirty="0">
                <a:solidFill>
                  <a:srgbClr val="333333"/>
                </a:solidFill>
                <a:latin typeface="Nunito"/>
                <a:ea typeface="Nunito"/>
                <a:cs typeface="Nunito"/>
                <a:sym typeface="Nunito"/>
              </a:rPr>
              <a:t>невероятно медленно реагирует </a:t>
            </a:r>
            <a:r>
              <a:rPr lang="ru-RU" sz="1600" dirty="0">
                <a:solidFill>
                  <a:srgbClr val="333333"/>
                </a:solidFill>
                <a:latin typeface="Nunito"/>
                <a:ea typeface="Nunito"/>
                <a:cs typeface="Nunito"/>
                <a:sym typeface="Nunito"/>
              </a:rPr>
              <a:t>на взимание платы за </a:t>
            </a:r>
            <a:r>
              <a:rPr lang="ru-RU" sz="1600" dirty="0" smtClean="0">
                <a:solidFill>
                  <a:srgbClr val="333333"/>
                </a:solidFill>
                <a:latin typeface="Nunito"/>
                <a:ea typeface="Nunito"/>
                <a:cs typeface="Nunito"/>
                <a:sym typeface="Nunito"/>
              </a:rPr>
              <a:t>новости </a:t>
            </a:r>
            <a:r>
              <a:rPr lang="ru-RU" sz="1600" dirty="0">
                <a:solidFill>
                  <a:srgbClr val="333333"/>
                </a:solidFill>
                <a:latin typeface="Nunito"/>
                <a:ea typeface="Nunito"/>
                <a:cs typeface="Nunito"/>
                <a:sym typeface="Nunito"/>
              </a:rPr>
              <a:t>в </a:t>
            </a:r>
            <a:r>
              <a:rPr lang="ru-RU" sz="1600" dirty="0" smtClean="0">
                <a:solidFill>
                  <a:srgbClr val="333333"/>
                </a:solidFill>
                <a:latin typeface="Nunito"/>
                <a:ea typeface="Nunito"/>
                <a:cs typeface="Nunito"/>
                <a:sym typeface="Nunito"/>
              </a:rPr>
              <a:t>интернете</a:t>
            </a:r>
          </a:p>
          <a:p>
            <a:pPr marL="457200" lvl="0" indent="-317500">
              <a:lnSpc>
                <a:spcPct val="90000"/>
              </a:lnSpc>
              <a:buClr>
                <a:srgbClr val="070E63"/>
              </a:buClr>
              <a:buSzPts val="1400"/>
              <a:buFont typeface="Nunito"/>
              <a:buChar char="●"/>
            </a:pPr>
            <a:endParaRPr lang="ru-RU" sz="1600" i="0" u="none" strike="noStrike" cap="none" dirty="0">
              <a:solidFill>
                <a:srgbClr val="333333"/>
              </a:solidFill>
              <a:latin typeface="Nunito"/>
              <a:ea typeface="Nunito"/>
              <a:cs typeface="Nunito"/>
              <a:sym typeface="Nunito"/>
            </a:endParaRPr>
          </a:p>
          <a:p>
            <a:pPr marL="457200" lvl="0" indent="-317500">
              <a:lnSpc>
                <a:spcPct val="90000"/>
              </a:lnSpc>
              <a:buClr>
                <a:srgbClr val="070E63"/>
              </a:buClr>
              <a:buSzPts val="1400"/>
              <a:buFont typeface="Nunito"/>
              <a:buChar char="●"/>
            </a:pPr>
            <a:r>
              <a:rPr lang="ru-RU" sz="1600" dirty="0">
                <a:solidFill>
                  <a:srgbClr val="333333"/>
                </a:solidFill>
                <a:latin typeface="Nunito"/>
                <a:ea typeface="Nunito"/>
                <a:cs typeface="Nunito"/>
                <a:sym typeface="Nunito"/>
              </a:rPr>
              <a:t>Таким образом, потребители не считают, что </a:t>
            </a:r>
            <a:r>
              <a:rPr lang="ru-RU" sz="1600" b="1" dirty="0">
                <a:solidFill>
                  <a:srgbClr val="333333"/>
                </a:solidFill>
                <a:latin typeface="Nunito"/>
                <a:ea typeface="Nunito"/>
                <a:cs typeface="Nunito"/>
                <a:sym typeface="Nunito"/>
              </a:rPr>
              <a:t>им нужно </a:t>
            </a:r>
            <a:r>
              <a:rPr lang="ru-RU" sz="1600" b="1" dirty="0" smtClean="0">
                <a:solidFill>
                  <a:srgbClr val="333333"/>
                </a:solidFill>
                <a:latin typeface="Nunito"/>
                <a:ea typeface="Nunito"/>
                <a:cs typeface="Nunito"/>
                <a:sym typeface="Nunito"/>
              </a:rPr>
              <a:t>платить</a:t>
            </a:r>
            <a:r>
              <a:rPr lang="ru-RU" sz="1600" dirty="0">
                <a:solidFill>
                  <a:srgbClr val="333333"/>
                </a:solidFill>
                <a:latin typeface="Nunito"/>
                <a:ea typeface="Nunito"/>
                <a:cs typeface="Nunito"/>
                <a:sym typeface="Nunito"/>
              </a:rPr>
              <a:t>, и утверждают, что они могут просто найти другие бесплатные источники </a:t>
            </a:r>
            <a:r>
              <a:rPr lang="ru-RU" sz="1600" dirty="0" smtClean="0">
                <a:solidFill>
                  <a:srgbClr val="333333"/>
                </a:solidFill>
                <a:latin typeface="Nunito"/>
                <a:ea typeface="Nunito"/>
                <a:cs typeface="Nunito"/>
                <a:sym typeface="Nunito"/>
              </a:rPr>
              <a:t>новостей-конкурентов </a:t>
            </a:r>
            <a:r>
              <a:rPr lang="ru-RU" sz="1600" dirty="0">
                <a:solidFill>
                  <a:srgbClr val="333333"/>
                </a:solidFill>
                <a:latin typeface="Nunito"/>
                <a:ea typeface="Nunito"/>
                <a:cs typeface="Nunito"/>
                <a:sym typeface="Nunito"/>
              </a:rPr>
              <a:t>или </a:t>
            </a:r>
            <a:r>
              <a:rPr lang="ru-RU" sz="1600" dirty="0" smtClean="0">
                <a:solidFill>
                  <a:srgbClr val="333333"/>
                </a:solidFill>
                <a:latin typeface="Nunito"/>
                <a:ea typeface="Nunito"/>
                <a:cs typeface="Nunito"/>
                <a:sym typeface="Nunito"/>
              </a:rPr>
              <a:t>социальные сети</a:t>
            </a:r>
          </a:p>
          <a:p>
            <a:pPr marL="457200" lvl="0" indent="-317500">
              <a:lnSpc>
                <a:spcPct val="90000"/>
              </a:lnSpc>
              <a:buClr>
                <a:srgbClr val="070E63"/>
              </a:buClr>
              <a:buSzPts val="1400"/>
              <a:buFont typeface="Nunito"/>
              <a:buChar char="●"/>
            </a:pPr>
            <a:r>
              <a:rPr lang="ru-RU" sz="1600" dirty="0">
                <a:solidFill>
                  <a:srgbClr val="333333"/>
                </a:solidFill>
                <a:latin typeface="Nunito"/>
                <a:ea typeface="Nunito"/>
                <a:cs typeface="Nunito"/>
                <a:sym typeface="Nunito"/>
              </a:rPr>
              <a:t>Слишком большая зависимость от доходов от цифровой рекламы </a:t>
            </a:r>
            <a:r>
              <a:rPr lang="ru-RU" sz="1600" b="1" dirty="0" smtClean="0">
                <a:solidFill>
                  <a:srgbClr val="333333"/>
                </a:solidFill>
                <a:latin typeface="Nunito"/>
                <a:ea typeface="Nunito"/>
                <a:cs typeface="Nunito"/>
                <a:sym typeface="Nunito"/>
              </a:rPr>
              <a:t>проблематична</a:t>
            </a:r>
          </a:p>
          <a:p>
            <a:pPr marL="457200" indent="-317500">
              <a:lnSpc>
                <a:spcPct val="90000"/>
              </a:lnSpc>
              <a:buClr>
                <a:srgbClr val="070E63"/>
              </a:buClr>
              <a:buSzPts val="1400"/>
              <a:buFont typeface="Nunito"/>
              <a:buChar char="●"/>
            </a:pPr>
            <a:r>
              <a:rPr lang="ru-RU" sz="1600" dirty="0">
                <a:solidFill>
                  <a:srgbClr val="333333"/>
                </a:solidFill>
                <a:latin typeface="Nunito"/>
                <a:ea typeface="Nunito"/>
                <a:cs typeface="Nunito"/>
                <a:sym typeface="Nunito"/>
              </a:rPr>
              <a:t>В результате для </a:t>
            </a:r>
            <a:r>
              <a:rPr lang="ru-RU" sz="1600" dirty="0" smtClean="0">
                <a:solidFill>
                  <a:srgbClr val="333333"/>
                </a:solidFill>
                <a:latin typeface="Nunito"/>
                <a:ea typeface="Nunito"/>
                <a:cs typeface="Nunito"/>
                <a:sym typeface="Nunito"/>
              </a:rPr>
              <a:t>издателей случился </a:t>
            </a:r>
            <a:r>
              <a:rPr lang="ru-RU" sz="1600" b="1" dirty="0" smtClean="0">
                <a:solidFill>
                  <a:srgbClr val="333333"/>
                </a:solidFill>
                <a:latin typeface="Nunito"/>
                <a:ea typeface="Nunito"/>
                <a:cs typeface="Nunito"/>
                <a:sym typeface="Nunito"/>
              </a:rPr>
              <a:t>провал </a:t>
            </a:r>
            <a:r>
              <a:rPr lang="ru-RU" sz="1600" dirty="0" smtClean="0">
                <a:solidFill>
                  <a:srgbClr val="333333"/>
                </a:solidFill>
                <a:latin typeface="Nunito"/>
                <a:ea typeface="Nunito"/>
                <a:cs typeface="Nunito"/>
                <a:sym typeface="Nunito"/>
              </a:rPr>
              <a:t>по доходам </a:t>
            </a:r>
            <a:r>
              <a:rPr lang="ru-RU" sz="1600" dirty="0">
                <a:solidFill>
                  <a:srgbClr val="333333"/>
                </a:solidFill>
                <a:latin typeface="Nunito"/>
                <a:ea typeface="Nunito"/>
                <a:cs typeface="Nunito"/>
                <a:sym typeface="Nunito"/>
              </a:rPr>
              <a:t>на всех </a:t>
            </a:r>
            <a:r>
              <a:rPr lang="ru-RU" sz="1600" dirty="0" smtClean="0">
                <a:solidFill>
                  <a:srgbClr val="333333"/>
                </a:solidFill>
                <a:latin typeface="Nunito"/>
                <a:ea typeface="Nunito"/>
                <a:cs typeface="Nunito"/>
                <a:sym typeface="Nunito"/>
              </a:rPr>
              <a:t>фронтах</a:t>
            </a:r>
            <a:endParaRPr sz="1600" i="0" u="none" strike="noStrike" cap="none" dirty="0">
              <a:solidFill>
                <a:srgbClr val="333333"/>
              </a:solidFill>
              <a:latin typeface="Nunito"/>
              <a:ea typeface="Nunito"/>
              <a:cs typeface="Nunito"/>
              <a:sym typeface="Nunito"/>
            </a:endParaRPr>
          </a:p>
        </p:txBody>
      </p:sp>
      <p:pic>
        <p:nvPicPr>
          <p:cNvPr id="304" name="Google Shape;304;p41"/>
          <p:cNvPicPr preferRelativeResize="0"/>
          <p:nvPr/>
        </p:nvPicPr>
        <p:blipFill rotWithShape="1">
          <a:blip r:embed="rId3">
            <a:alphaModFix/>
          </a:blip>
          <a:srcRect/>
          <a:stretch/>
        </p:blipFill>
        <p:spPr>
          <a:xfrm>
            <a:off x="4555948" y="620875"/>
            <a:ext cx="4497425" cy="46290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2"/>
          <p:cNvSpPr txBox="1">
            <a:spLocks noGrp="1"/>
          </p:cNvSpPr>
          <p:nvPr>
            <p:ph type="title"/>
          </p:nvPr>
        </p:nvSpPr>
        <p:spPr>
          <a:xfrm>
            <a:off x="216450" y="620875"/>
            <a:ext cx="8298900" cy="458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200"/>
              <a:buNone/>
            </a:pPr>
            <a:r>
              <a:rPr lang="ru-RU" dirty="0" smtClean="0">
                <a:latin typeface="Nunito"/>
                <a:ea typeface="Nunito"/>
                <a:cs typeface="Nunito"/>
                <a:sym typeface="Nunito"/>
              </a:rPr>
              <a:t>Слушай и учись</a:t>
            </a:r>
            <a:r>
              <a:rPr lang="en" dirty="0" smtClean="0">
                <a:latin typeface="Nunito"/>
                <a:ea typeface="Nunito"/>
                <a:cs typeface="Nunito"/>
                <a:sym typeface="Nunito"/>
              </a:rPr>
              <a:t>: </a:t>
            </a:r>
            <a:r>
              <a:rPr lang="ru-RU" dirty="0" smtClean="0">
                <a:latin typeface="Nunito"/>
                <a:ea typeface="Nunito"/>
                <a:cs typeface="Nunito"/>
                <a:sym typeface="Nunito"/>
              </a:rPr>
              <a:t>Тенденции мировой прессы </a:t>
            </a:r>
            <a:endParaRPr dirty="0">
              <a:latin typeface="Nunito"/>
              <a:ea typeface="Nunito"/>
              <a:cs typeface="Nunito"/>
              <a:sym typeface="Nunito"/>
            </a:endParaRPr>
          </a:p>
        </p:txBody>
      </p:sp>
      <p:pic>
        <p:nvPicPr>
          <p:cNvPr id="310" name="Google Shape;310;p42" title="A1 WPT REVENUE SLIDES - WITH SUBTITLES.mp4">
            <a:hlinkClick r:id="rId3"/>
          </p:cNvPr>
          <p:cNvPicPr preferRelativeResize="0"/>
          <p:nvPr/>
        </p:nvPicPr>
        <p:blipFill>
          <a:blip r:embed="rId4">
            <a:alphaModFix/>
          </a:blip>
          <a:stretch>
            <a:fillRect/>
          </a:stretch>
        </p:blipFill>
        <p:spPr>
          <a:xfrm>
            <a:off x="3273900" y="1221300"/>
            <a:ext cx="5689450" cy="3555876"/>
          </a:xfrm>
          <a:prstGeom prst="rect">
            <a:avLst/>
          </a:prstGeom>
          <a:noFill/>
          <a:ln>
            <a:noFill/>
          </a:ln>
        </p:spPr>
      </p:pic>
      <p:pic>
        <p:nvPicPr>
          <p:cNvPr id="311" name="Google Shape;311;p42" title="A1 WPT REVENUE SLIDES.mp3">
            <a:hlinkClick r:id="rId5"/>
          </p:cNvPr>
          <p:cNvPicPr preferRelativeResize="0"/>
          <p:nvPr/>
        </p:nvPicPr>
        <p:blipFill>
          <a:blip r:embed="rId6">
            <a:alphaModFix/>
          </a:blip>
          <a:stretch>
            <a:fillRect/>
          </a:stretch>
        </p:blipFill>
        <p:spPr>
          <a:xfrm>
            <a:off x="865550" y="2343150"/>
            <a:ext cx="1222150" cy="1222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0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3"/>
          <p:cNvSpPr/>
          <p:nvPr/>
        </p:nvSpPr>
        <p:spPr>
          <a:xfrm>
            <a:off x="6569450" y="2195400"/>
            <a:ext cx="435000" cy="273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43"/>
          <p:cNvSpPr txBox="1">
            <a:spLocks noGrp="1"/>
          </p:cNvSpPr>
          <p:nvPr>
            <p:ph type="title" idx="4294967295"/>
          </p:nvPr>
        </p:nvSpPr>
        <p:spPr>
          <a:xfrm>
            <a:off x="349250" y="473762"/>
            <a:ext cx="1853623" cy="3250340"/>
          </a:xfrm>
          <a:prstGeom prst="rect">
            <a:avLst/>
          </a:prstGeom>
          <a:noFill/>
          <a:ln>
            <a:noFill/>
          </a:ln>
        </p:spPr>
        <p:txBody>
          <a:bodyPr spcFirstLastPara="1" wrap="square" lIns="91425" tIns="91425" rIns="91425" bIns="91425" anchor="t" anchorCtr="0">
            <a:noAutofit/>
          </a:bodyPr>
          <a:lstStyle/>
          <a:p>
            <a:pPr lvl="0">
              <a:lnSpc>
                <a:spcPct val="90000"/>
              </a:lnSpc>
              <a:buSzPts val="3200"/>
            </a:pPr>
            <a:r>
              <a:rPr lang="ru-RU" sz="2400" dirty="0" smtClean="0">
                <a:solidFill>
                  <a:srgbClr val="070E63"/>
                </a:solidFill>
                <a:latin typeface="Nunito"/>
                <a:ea typeface="Nunito"/>
                <a:cs typeface="Nunito"/>
                <a:sym typeface="Nunito"/>
              </a:rPr>
              <a:t>Мировые тенденции в прессе: </a:t>
            </a:r>
            <a:r>
              <a:rPr lang="ru-RU" sz="2400" dirty="0">
                <a:solidFill>
                  <a:srgbClr val="070E63"/>
                </a:solidFill>
                <a:latin typeface="Nunito"/>
                <a:ea typeface="Nunito"/>
                <a:cs typeface="Nunito"/>
                <a:sym typeface="Nunito"/>
              </a:rPr>
              <a:t>печать против цифровых доходов</a:t>
            </a:r>
            <a:endParaRPr sz="2400" dirty="0">
              <a:solidFill>
                <a:srgbClr val="070E63"/>
              </a:solidFill>
              <a:latin typeface="Nunito"/>
              <a:ea typeface="Nunito"/>
              <a:cs typeface="Nunito"/>
              <a:sym typeface="Nunito"/>
            </a:endParaRPr>
          </a:p>
        </p:txBody>
      </p:sp>
      <p:pic>
        <p:nvPicPr>
          <p:cNvPr id="318" name="Google Shape;318;p43"/>
          <p:cNvPicPr preferRelativeResize="0"/>
          <p:nvPr/>
        </p:nvPicPr>
        <p:blipFill rotWithShape="1">
          <a:blip r:embed="rId3">
            <a:alphaModFix/>
          </a:blip>
          <a:srcRect l="-206" t="28265" r="206" b="-30797"/>
          <a:stretch/>
        </p:blipFill>
        <p:spPr>
          <a:xfrm>
            <a:off x="2615623" y="1239798"/>
            <a:ext cx="5925127" cy="2995652"/>
          </a:xfrm>
          <a:prstGeom prst="rect">
            <a:avLst/>
          </a:prstGeom>
          <a:noFill/>
          <a:ln w="9525" cap="flat" cmpd="sng">
            <a:solidFill>
              <a:srgbClr val="BFBFBF"/>
            </a:solidFill>
            <a:prstDash val="solid"/>
            <a:round/>
            <a:headEnd type="none" w="sm" len="sm"/>
            <a:tailEnd type="none" w="sm" len="sm"/>
          </a:ln>
        </p:spPr>
      </p:pic>
      <p:sp>
        <p:nvSpPr>
          <p:cNvPr id="2" name="TextBox 1"/>
          <p:cNvSpPr txBox="1"/>
          <p:nvPr/>
        </p:nvSpPr>
        <p:spPr>
          <a:xfrm>
            <a:off x="2713099" y="274320"/>
            <a:ext cx="6384175" cy="307777"/>
          </a:xfrm>
          <a:prstGeom prst="rect">
            <a:avLst/>
          </a:prstGeom>
          <a:noFill/>
        </p:spPr>
        <p:txBody>
          <a:bodyPr wrap="square" rtlCol="0">
            <a:spAutoFit/>
          </a:bodyPr>
          <a:lstStyle/>
          <a:p>
            <a:r>
              <a:rPr lang="ru-RU" dirty="0"/>
              <a:t>Доходы от печати нуждаются в уходе, </a:t>
            </a:r>
            <a:r>
              <a:rPr lang="ru-RU" dirty="0" smtClean="0"/>
              <a:t>цифровые – во взращивании </a:t>
            </a:r>
            <a:endParaRPr lang="ru-RU" dirty="0"/>
          </a:p>
        </p:txBody>
      </p:sp>
      <p:sp>
        <p:nvSpPr>
          <p:cNvPr id="3" name="TextBox 2"/>
          <p:cNvSpPr txBox="1"/>
          <p:nvPr/>
        </p:nvSpPr>
        <p:spPr>
          <a:xfrm>
            <a:off x="2552123" y="685800"/>
            <a:ext cx="5900173" cy="553998"/>
          </a:xfrm>
          <a:prstGeom prst="rect">
            <a:avLst/>
          </a:prstGeom>
          <a:noFill/>
        </p:spPr>
        <p:txBody>
          <a:bodyPr wrap="square" rtlCol="0">
            <a:spAutoFit/>
          </a:bodyPr>
          <a:lstStyle/>
          <a:p>
            <a:r>
              <a:rPr lang="ru-RU" sz="1000" dirty="0" smtClean="0"/>
              <a:t>Принт по-прежнему приносит большую часть дохода. Однако доходы от дижитал растут и прогнозировались как 15% от общего количества доходов в 2019г.– на 1% больше по сравнению с 2018г. </a:t>
            </a:r>
            <a:endParaRPr lang="ru-RU" sz="1000" dirty="0"/>
          </a:p>
        </p:txBody>
      </p:sp>
      <p:sp>
        <p:nvSpPr>
          <p:cNvPr id="4" name="TextBox 3"/>
          <p:cNvSpPr txBox="1"/>
          <p:nvPr/>
        </p:nvSpPr>
        <p:spPr>
          <a:xfrm>
            <a:off x="3194050" y="3505200"/>
            <a:ext cx="5010150" cy="307777"/>
          </a:xfrm>
          <a:prstGeom prst="rect">
            <a:avLst/>
          </a:prstGeom>
          <a:noFill/>
        </p:spPr>
        <p:txBody>
          <a:bodyPr wrap="square" rtlCol="0">
            <a:spAutoFit/>
          </a:bodyPr>
          <a:lstStyle/>
          <a:p>
            <a:r>
              <a:rPr lang="ru-RU" dirty="0" smtClean="0">
                <a:solidFill>
                  <a:srgbClr val="00B050"/>
                </a:solidFill>
              </a:rPr>
              <a:t>■ </a:t>
            </a:r>
            <a:r>
              <a:rPr lang="ru-RU" sz="1000" dirty="0" smtClean="0">
                <a:solidFill>
                  <a:srgbClr val="00B050"/>
                </a:solidFill>
              </a:rPr>
              <a:t>дижитал</a:t>
            </a:r>
            <a:r>
              <a:rPr lang="ru-RU" sz="1000" dirty="0">
                <a:solidFill>
                  <a:srgbClr val="00B050"/>
                </a:solidFill>
              </a:rPr>
              <a:t> </a:t>
            </a:r>
            <a:r>
              <a:rPr lang="ru-RU" sz="1000" dirty="0" smtClean="0">
                <a:solidFill>
                  <a:srgbClr val="00B050"/>
                </a:solidFill>
              </a:rPr>
              <a:t>реклама </a:t>
            </a:r>
            <a:r>
              <a:rPr lang="ru-RU" sz="1000" dirty="0" smtClean="0">
                <a:solidFill>
                  <a:srgbClr val="FFC000"/>
                </a:solidFill>
              </a:rPr>
              <a:t> ■</a:t>
            </a:r>
            <a:r>
              <a:rPr lang="en-US" sz="1000" dirty="0" smtClean="0">
                <a:solidFill>
                  <a:srgbClr val="FFC000"/>
                </a:solidFill>
              </a:rPr>
              <a:t> </a:t>
            </a:r>
            <a:r>
              <a:rPr lang="ru-RU" sz="1000" dirty="0" smtClean="0">
                <a:solidFill>
                  <a:srgbClr val="FFC000"/>
                </a:solidFill>
              </a:rPr>
              <a:t>цифровой тираж </a:t>
            </a:r>
            <a:r>
              <a:rPr lang="ru-RU" sz="1000" dirty="0" smtClean="0">
                <a:solidFill>
                  <a:srgbClr val="FF0000"/>
                </a:solidFill>
              </a:rPr>
              <a:t>■ печатная реклама </a:t>
            </a:r>
            <a:r>
              <a:rPr lang="ru-RU" sz="1000" dirty="0" smtClean="0">
                <a:solidFill>
                  <a:srgbClr val="0070C0"/>
                </a:solidFill>
              </a:rPr>
              <a:t>■ печатный тираж </a:t>
            </a:r>
            <a:endParaRPr lang="ru-RU" sz="1000" dirty="0">
              <a:solidFill>
                <a:srgbClr val="0070C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4"/>
          <p:cNvSpPr/>
          <p:nvPr/>
        </p:nvSpPr>
        <p:spPr>
          <a:xfrm>
            <a:off x="6569450" y="2195400"/>
            <a:ext cx="435000" cy="273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44"/>
          <p:cNvSpPr txBox="1">
            <a:spLocks noGrp="1"/>
          </p:cNvSpPr>
          <p:nvPr>
            <p:ph type="title" idx="4294967295"/>
          </p:nvPr>
        </p:nvSpPr>
        <p:spPr>
          <a:xfrm>
            <a:off x="501235" y="473762"/>
            <a:ext cx="2245106" cy="1531501"/>
          </a:xfrm>
          <a:prstGeom prst="rect">
            <a:avLst/>
          </a:prstGeom>
          <a:noFill/>
          <a:ln>
            <a:noFill/>
          </a:ln>
        </p:spPr>
        <p:txBody>
          <a:bodyPr spcFirstLastPara="1" wrap="square" lIns="91425" tIns="91425" rIns="91425" bIns="91425" anchor="t" anchorCtr="0">
            <a:noAutofit/>
          </a:bodyPr>
          <a:lstStyle/>
          <a:p>
            <a:pPr lvl="0">
              <a:lnSpc>
                <a:spcPct val="90000"/>
              </a:lnSpc>
              <a:buSzPts val="3200"/>
            </a:pPr>
            <a:r>
              <a:rPr lang="ru-RU" sz="2400" dirty="0">
                <a:solidFill>
                  <a:srgbClr val="070E63"/>
                </a:solidFill>
                <a:latin typeface="Nunito"/>
                <a:ea typeface="Nunito"/>
                <a:cs typeface="Nunito"/>
                <a:sym typeface="Nunito"/>
              </a:rPr>
              <a:t>Мировые тенденции в прессе: разбивка расходов на рекламу</a:t>
            </a:r>
            <a:endParaRPr sz="2400" dirty="0">
              <a:solidFill>
                <a:srgbClr val="070E63"/>
              </a:solidFill>
              <a:latin typeface="Nunito"/>
              <a:ea typeface="Nunito"/>
              <a:cs typeface="Nunito"/>
              <a:sym typeface="Nunito"/>
            </a:endParaRPr>
          </a:p>
        </p:txBody>
      </p:sp>
      <p:sp>
        <p:nvSpPr>
          <p:cNvPr id="2" name="TextBox 1"/>
          <p:cNvSpPr txBox="1"/>
          <p:nvPr/>
        </p:nvSpPr>
        <p:spPr>
          <a:xfrm>
            <a:off x="2597151" y="228600"/>
            <a:ext cx="6562892" cy="523220"/>
          </a:xfrm>
          <a:prstGeom prst="rect">
            <a:avLst/>
          </a:prstGeom>
          <a:noFill/>
        </p:spPr>
        <p:txBody>
          <a:bodyPr wrap="square" rtlCol="0">
            <a:spAutoFit/>
          </a:bodyPr>
          <a:lstStyle/>
          <a:p>
            <a:r>
              <a:rPr lang="ru-RU" dirty="0" smtClean="0">
                <a:solidFill>
                  <a:srgbClr val="0070C0"/>
                </a:solidFill>
              </a:rPr>
              <a:t>Издатели новостей жестко конкурируют за рекламу, доходы  постепенно снижаются </a:t>
            </a:r>
            <a:endParaRPr lang="ru-RU" dirty="0">
              <a:solidFill>
                <a:srgbClr val="0070C0"/>
              </a:solidFill>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361" y="1087395"/>
            <a:ext cx="6179504" cy="282986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5"/>
          <p:cNvSpPr/>
          <p:nvPr/>
        </p:nvSpPr>
        <p:spPr>
          <a:xfrm>
            <a:off x="6569450" y="2195400"/>
            <a:ext cx="435000" cy="273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45"/>
          <p:cNvSpPr txBox="1">
            <a:spLocks noGrp="1"/>
          </p:cNvSpPr>
          <p:nvPr>
            <p:ph type="title" idx="4294967295"/>
          </p:nvPr>
        </p:nvSpPr>
        <p:spPr>
          <a:xfrm>
            <a:off x="501235" y="473762"/>
            <a:ext cx="1784765" cy="275838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200"/>
              <a:buNone/>
            </a:pPr>
            <a:r>
              <a:rPr lang="ru-RU" sz="2400" dirty="0" smtClean="0">
                <a:solidFill>
                  <a:srgbClr val="070E63"/>
                </a:solidFill>
                <a:latin typeface="Nunito"/>
                <a:ea typeface="Nunito"/>
                <a:cs typeface="Nunito"/>
                <a:sym typeface="Nunito"/>
              </a:rPr>
              <a:t>Мировые тенденции в прессе</a:t>
            </a:r>
            <a:r>
              <a:rPr lang="en" sz="2400" dirty="0" smtClean="0">
                <a:solidFill>
                  <a:srgbClr val="070E63"/>
                </a:solidFill>
                <a:latin typeface="Nunito"/>
                <a:ea typeface="Nunito"/>
                <a:cs typeface="Nunito"/>
                <a:sym typeface="Nunito"/>
              </a:rPr>
              <a:t>: </a:t>
            </a:r>
            <a:r>
              <a:rPr lang="ru-RU" sz="2400" dirty="0" smtClean="0">
                <a:solidFill>
                  <a:srgbClr val="070E63"/>
                </a:solidFill>
                <a:latin typeface="Nunito"/>
                <a:ea typeface="Nunito"/>
                <a:cs typeface="Nunito"/>
                <a:sym typeface="Nunito"/>
              </a:rPr>
              <a:t>лидируют доходы в печати</a:t>
            </a:r>
            <a:endParaRPr sz="2400" dirty="0">
              <a:solidFill>
                <a:srgbClr val="070E63"/>
              </a:solidFill>
              <a:latin typeface="Nunito"/>
              <a:ea typeface="Nunito"/>
              <a:cs typeface="Nunito"/>
              <a:sym typeface="Nunito"/>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869" y="389669"/>
            <a:ext cx="6983882" cy="323086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6"/>
          <p:cNvSpPr/>
          <p:nvPr/>
        </p:nvSpPr>
        <p:spPr>
          <a:xfrm>
            <a:off x="6569450" y="2195400"/>
            <a:ext cx="435000" cy="273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46"/>
          <p:cNvSpPr txBox="1">
            <a:spLocks noGrp="1"/>
          </p:cNvSpPr>
          <p:nvPr>
            <p:ph type="title" idx="4294967295"/>
          </p:nvPr>
        </p:nvSpPr>
        <p:spPr>
          <a:xfrm>
            <a:off x="136417" y="308662"/>
            <a:ext cx="2505091" cy="164078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200"/>
              <a:buNone/>
            </a:pPr>
            <a:r>
              <a:rPr lang="ru-RU" sz="2400" dirty="0" smtClean="0">
                <a:solidFill>
                  <a:srgbClr val="070E63"/>
                </a:solidFill>
                <a:latin typeface="Nunito"/>
                <a:ea typeface="Nunito"/>
                <a:cs typeface="Nunito"/>
                <a:sym typeface="Nunito"/>
              </a:rPr>
              <a:t>Развивающиеся рынки демонстрируют больший рост </a:t>
            </a:r>
            <a:endParaRPr sz="2400" dirty="0">
              <a:solidFill>
                <a:srgbClr val="070E63"/>
              </a:solidFill>
              <a:latin typeface="Nunito"/>
              <a:ea typeface="Nunito"/>
              <a:cs typeface="Nunito"/>
              <a:sym typeface="Nunito"/>
            </a:endParaRPr>
          </a:p>
        </p:txBody>
      </p:sp>
      <p:sp>
        <p:nvSpPr>
          <p:cNvPr id="341" name="Google Shape;341;p46"/>
          <p:cNvSpPr/>
          <p:nvPr/>
        </p:nvSpPr>
        <p:spPr>
          <a:xfrm>
            <a:off x="352167" y="2117091"/>
            <a:ext cx="1887323" cy="904136"/>
          </a:xfrm>
          <a:prstGeom prst="wedgeEllipseCallout">
            <a:avLst>
              <a:gd name="adj1" fmla="val 56624"/>
              <a:gd name="adj2" fmla="val 6871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ru-RU" sz="800" dirty="0" smtClean="0">
                <a:solidFill>
                  <a:srgbClr val="FFFFFF"/>
                </a:solidFill>
                <a:latin typeface="Nunito"/>
                <a:ea typeface="Nunito"/>
                <a:cs typeface="Nunito"/>
                <a:sym typeface="Nunito"/>
              </a:rPr>
              <a:t>Рекламные расходы в Центральной и Восточной Европе показывают очень медленный рост </a:t>
            </a:r>
            <a:endParaRPr sz="800" dirty="0">
              <a:solidFill>
                <a:srgbClr val="FFFFFF"/>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900"/>
              <a:buFont typeface="Arial"/>
              <a:buNone/>
            </a:pPr>
            <a:endParaRPr sz="800" dirty="0">
              <a:solidFill>
                <a:srgbClr val="FFFFFF"/>
              </a:solidFill>
              <a:latin typeface="Nunito"/>
              <a:ea typeface="Nunito"/>
              <a:cs typeface="Nunito"/>
              <a:sym typeface="Nunito"/>
            </a:endParaRPr>
          </a:p>
        </p:txBody>
      </p:sp>
      <p:sp>
        <p:nvSpPr>
          <p:cNvPr id="2" name="TextBox 1"/>
          <p:cNvSpPr txBox="1"/>
          <p:nvPr/>
        </p:nvSpPr>
        <p:spPr>
          <a:xfrm>
            <a:off x="2641508" y="254627"/>
            <a:ext cx="6235791" cy="1292662"/>
          </a:xfrm>
          <a:prstGeom prst="rect">
            <a:avLst/>
          </a:prstGeom>
          <a:noFill/>
        </p:spPr>
        <p:txBody>
          <a:bodyPr wrap="square" rtlCol="0">
            <a:spAutoFit/>
          </a:bodyPr>
          <a:lstStyle/>
          <a:p>
            <a:r>
              <a:rPr lang="ru-RU" dirty="0"/>
              <a:t>Региональные </a:t>
            </a:r>
            <a:r>
              <a:rPr lang="ru-RU" dirty="0" smtClean="0"/>
              <a:t>тенденции </a:t>
            </a:r>
            <a:r>
              <a:rPr lang="ru-RU" dirty="0"/>
              <a:t>расходов на рекламу демонстрируют незначительные </a:t>
            </a:r>
            <a:r>
              <a:rPr lang="ru-RU" dirty="0" smtClean="0"/>
              <a:t>вариации</a:t>
            </a:r>
            <a:endParaRPr lang="en-US" dirty="0" smtClean="0"/>
          </a:p>
          <a:p>
            <a:r>
              <a:rPr lang="ru-RU" sz="1000" dirty="0" smtClean="0"/>
              <a:t>Региональные тенденции расходов на рекламу следуют за всемирными</a:t>
            </a:r>
            <a:r>
              <a:rPr lang="en-US" sz="1000" dirty="0" smtClean="0"/>
              <a:t>, </a:t>
            </a:r>
            <a:r>
              <a:rPr lang="ru-RU" sz="1000" dirty="0" smtClean="0"/>
              <a:t>демонстрируя рост на каждом рынке после глобального экономического спада, за исключением</a:t>
            </a:r>
            <a:r>
              <a:rPr lang="en-US" sz="1000" dirty="0" smtClean="0"/>
              <a:t> </a:t>
            </a:r>
            <a:r>
              <a:rPr lang="ru-RU" sz="1000" dirty="0" smtClean="0"/>
              <a:t>Ближнего Востока Северной Африки,  где за последние пять лет падение составило 36%.  Самый большой рост (до 67% с 2013 г.) показали Нигерия, Южная Африка, Израиль и 42 маленькие страны</a:t>
            </a:r>
            <a:r>
              <a:rPr lang="en-US" sz="1000" dirty="0" smtClean="0"/>
              <a:t> </a:t>
            </a:r>
            <a:r>
              <a:rPr lang="ru-RU" sz="1000" dirty="0" smtClean="0"/>
              <a:t>из разных регионов, которые по прогнозу будут иметь рост 10% и в текущем году. </a:t>
            </a:r>
            <a:endParaRPr lang="ru-RU" sz="1000"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673" y="1594022"/>
            <a:ext cx="6329277" cy="289845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7"/>
          <p:cNvSpPr txBox="1">
            <a:spLocks noGrp="1"/>
          </p:cNvSpPr>
          <p:nvPr>
            <p:ph type="title"/>
          </p:nvPr>
        </p:nvSpPr>
        <p:spPr>
          <a:xfrm>
            <a:off x="628650" y="620872"/>
            <a:ext cx="7886700" cy="458451"/>
          </a:xfrm>
          <a:prstGeom prst="rect">
            <a:avLst/>
          </a:prstGeom>
          <a:noFill/>
          <a:ln>
            <a:noFill/>
          </a:ln>
        </p:spPr>
        <p:txBody>
          <a:bodyPr spcFirstLastPara="1" wrap="square" lIns="91425" tIns="91425" rIns="91425" bIns="91425" anchor="t" anchorCtr="0">
            <a:noAutofit/>
          </a:bodyPr>
          <a:lstStyle/>
          <a:p>
            <a:pPr lvl="0"/>
            <a:r>
              <a:rPr lang="ru-RU" dirty="0">
                <a:latin typeface="Nunito"/>
                <a:ea typeface="Nunito"/>
                <a:cs typeface="Nunito"/>
                <a:sym typeface="Nunito"/>
              </a:rPr>
              <a:t>Конвергенция печати в </a:t>
            </a:r>
            <a:r>
              <a:rPr lang="ru-RU" dirty="0" smtClean="0">
                <a:latin typeface="Nunito"/>
                <a:ea typeface="Nunito"/>
                <a:cs typeface="Nunito"/>
                <a:sym typeface="Nunito"/>
              </a:rPr>
              <a:t>цифру: </a:t>
            </a:r>
            <a:r>
              <a:rPr lang="ru-RU" dirty="0">
                <a:latin typeface="Nunito"/>
                <a:ea typeface="Nunito"/>
                <a:cs typeface="Nunito"/>
                <a:sym typeface="Nunito"/>
              </a:rPr>
              <a:t>что это значит</a:t>
            </a:r>
            <a:endParaRPr dirty="0">
              <a:latin typeface="Nunito"/>
              <a:ea typeface="Nunito"/>
              <a:cs typeface="Nunito"/>
              <a:sym typeface="Nunito"/>
            </a:endParaRPr>
          </a:p>
        </p:txBody>
      </p:sp>
      <p:sp>
        <p:nvSpPr>
          <p:cNvPr id="347" name="Google Shape;347;p47"/>
          <p:cNvSpPr txBox="1">
            <a:spLocks noGrp="1"/>
          </p:cNvSpPr>
          <p:nvPr>
            <p:ph type="body" idx="1"/>
          </p:nvPr>
        </p:nvSpPr>
        <p:spPr>
          <a:xfrm>
            <a:off x="82550" y="1246000"/>
            <a:ext cx="5049100" cy="3707000"/>
          </a:xfrm>
          <a:prstGeom prst="rect">
            <a:avLst/>
          </a:prstGeom>
          <a:noFill/>
          <a:ln>
            <a:noFill/>
          </a:ln>
        </p:spPr>
        <p:txBody>
          <a:bodyPr spcFirstLastPara="1" wrap="square" lIns="91425" tIns="91425" rIns="91425" bIns="91425" anchor="t" anchorCtr="0">
            <a:noAutofit/>
          </a:bodyPr>
          <a:lstStyle/>
          <a:p>
            <a:pPr marL="457200" lvl="0" indent="-311150" algn="l" rtl="0">
              <a:lnSpc>
                <a:spcPct val="90000"/>
              </a:lnSpc>
              <a:spcBef>
                <a:spcPts val="600"/>
              </a:spcBef>
              <a:spcAft>
                <a:spcPts val="0"/>
              </a:spcAft>
              <a:buSzPts val="1300"/>
              <a:buChar char="●"/>
            </a:pPr>
            <a:r>
              <a:rPr lang="ru-RU" sz="1350" dirty="0" smtClean="0">
                <a:solidFill>
                  <a:srgbClr val="333333"/>
                </a:solidFill>
                <a:latin typeface="Nunito"/>
                <a:ea typeface="Nunito"/>
                <a:cs typeface="Nunito"/>
                <a:sym typeface="Nunito"/>
              </a:rPr>
              <a:t>Большинство медиа находятся в той или иной форме </a:t>
            </a:r>
            <a:r>
              <a:rPr lang="ru-RU" sz="1350" b="1" dirty="0" smtClean="0">
                <a:solidFill>
                  <a:srgbClr val="333333"/>
                </a:solidFill>
                <a:latin typeface="Nunito"/>
                <a:ea typeface="Nunito"/>
                <a:cs typeface="Nunito"/>
                <a:sym typeface="Nunito"/>
              </a:rPr>
              <a:t>трансформации: </a:t>
            </a:r>
            <a:r>
              <a:rPr lang="ru-RU" sz="1350" dirty="0" smtClean="0">
                <a:solidFill>
                  <a:srgbClr val="333333"/>
                </a:solidFill>
                <a:latin typeface="Nunito"/>
                <a:ea typeface="Nunito"/>
                <a:cs typeface="Nunito"/>
                <a:sym typeface="Nunito"/>
              </a:rPr>
              <a:t>для многих принт еще остается движущей силой, для других главный фокус уже сместился в дижитал.</a:t>
            </a:r>
          </a:p>
          <a:p>
            <a:pPr lvl="0" indent="-311150">
              <a:spcBef>
                <a:spcPts val="600"/>
              </a:spcBef>
              <a:buSzPts val="1300"/>
              <a:buChar char="●"/>
            </a:pPr>
            <a:r>
              <a:rPr lang="ru-RU" sz="1350" dirty="0">
                <a:solidFill>
                  <a:srgbClr val="333333"/>
                </a:solidFill>
                <a:latin typeface="Nunito"/>
                <a:ea typeface="Nunito"/>
                <a:cs typeface="Nunito"/>
                <a:sym typeface="Nunito"/>
              </a:rPr>
              <a:t>Это зависит от того, на какой стадии эволюции находится компания: имеет ли печать большее </a:t>
            </a:r>
            <a:r>
              <a:rPr lang="ru-RU" sz="1350" b="1" dirty="0">
                <a:solidFill>
                  <a:srgbClr val="333333"/>
                </a:solidFill>
                <a:latin typeface="Nunito"/>
                <a:ea typeface="Nunito"/>
                <a:cs typeface="Nunito"/>
                <a:sym typeface="Nunito"/>
              </a:rPr>
              <a:t>“гравитационное притяжение” </a:t>
            </a:r>
            <a:r>
              <a:rPr lang="ru-RU" sz="1350" dirty="0">
                <a:solidFill>
                  <a:srgbClr val="333333"/>
                </a:solidFill>
                <a:latin typeface="Nunito"/>
                <a:ea typeface="Nunito"/>
                <a:cs typeface="Nunito"/>
                <a:sym typeface="Nunito"/>
              </a:rPr>
              <a:t>к отделу новостей - и к менеджменту из-за больших доходов</a:t>
            </a:r>
            <a:r>
              <a:rPr lang="ru-RU" sz="1350" dirty="0" smtClean="0">
                <a:solidFill>
                  <a:srgbClr val="333333"/>
                </a:solidFill>
                <a:latin typeface="Nunito"/>
                <a:ea typeface="Nunito"/>
                <a:cs typeface="Nunito"/>
                <a:sym typeface="Nunito"/>
              </a:rPr>
              <a:t>?</a:t>
            </a:r>
          </a:p>
          <a:p>
            <a:pPr lvl="0" indent="-311150">
              <a:spcBef>
                <a:spcPts val="600"/>
              </a:spcBef>
              <a:buSzPts val="1300"/>
              <a:buChar char="●"/>
            </a:pPr>
            <a:r>
              <a:rPr lang="ru-RU" sz="1350" dirty="0">
                <a:solidFill>
                  <a:srgbClr val="333333"/>
                </a:solidFill>
                <a:latin typeface="Nunito"/>
                <a:ea typeface="Nunito"/>
                <a:cs typeface="Nunito"/>
                <a:sym typeface="Nunito"/>
              </a:rPr>
              <a:t>Или руководство решило, что цифровые технологии (несмотря на низкий доход) должны быть в центре стратегии, а не на краю вашей вселенной, чтобы обеспечить </a:t>
            </a:r>
            <a:r>
              <a:rPr lang="ru-RU" sz="1350" b="1" dirty="0">
                <a:solidFill>
                  <a:srgbClr val="333333"/>
                </a:solidFill>
                <a:latin typeface="Nunito"/>
                <a:ea typeface="Nunito"/>
                <a:cs typeface="Nunito"/>
                <a:sym typeface="Nunito"/>
              </a:rPr>
              <a:t>будущее </a:t>
            </a:r>
            <a:r>
              <a:rPr lang="ru-RU" sz="1350" dirty="0">
                <a:solidFill>
                  <a:srgbClr val="333333"/>
                </a:solidFill>
                <a:latin typeface="Nunito"/>
                <a:ea typeface="Nunito"/>
                <a:cs typeface="Nunito"/>
                <a:sym typeface="Nunito"/>
              </a:rPr>
              <a:t>бизнеса?</a:t>
            </a:r>
            <a:r>
              <a:rPr lang="en" sz="1350" dirty="0" smtClean="0">
                <a:solidFill>
                  <a:srgbClr val="333333"/>
                </a:solidFill>
                <a:latin typeface="Nunito"/>
                <a:ea typeface="Nunito"/>
                <a:cs typeface="Nunito"/>
                <a:sym typeface="Nunito"/>
              </a:rPr>
              <a:t> </a:t>
            </a:r>
            <a:endParaRPr lang="ru-RU" sz="1350" dirty="0" smtClean="0">
              <a:solidFill>
                <a:srgbClr val="333333"/>
              </a:solidFill>
              <a:latin typeface="Nunito"/>
              <a:ea typeface="Nunito"/>
              <a:cs typeface="Nunito"/>
              <a:sym typeface="Nunito"/>
            </a:endParaRPr>
          </a:p>
          <a:p>
            <a:pPr lvl="0" indent="-311150">
              <a:spcBef>
                <a:spcPts val="600"/>
              </a:spcBef>
              <a:buSzPts val="1300"/>
              <a:buChar char="●"/>
            </a:pPr>
            <a:r>
              <a:rPr lang="ru-RU" sz="1350" b="1" dirty="0">
                <a:solidFill>
                  <a:srgbClr val="333333"/>
                </a:solidFill>
                <a:latin typeface="Nunito"/>
                <a:ea typeface="Nunito"/>
                <a:cs typeface="Nunito"/>
                <a:sym typeface="Nunito"/>
              </a:rPr>
              <a:t>"Конвергенция" </a:t>
            </a:r>
            <a:r>
              <a:rPr lang="ru-RU" sz="1350" dirty="0">
                <a:solidFill>
                  <a:srgbClr val="333333"/>
                </a:solidFill>
                <a:latin typeface="Nunito"/>
                <a:ea typeface="Nunito"/>
                <a:cs typeface="Nunito"/>
                <a:sym typeface="Nunito"/>
              </a:rPr>
              <a:t>в этом смысле-это </a:t>
            </a:r>
            <a:r>
              <a:rPr lang="ru-RU" sz="1350" b="1" dirty="0">
                <a:solidFill>
                  <a:srgbClr val="333333"/>
                </a:solidFill>
                <a:latin typeface="Nunito"/>
                <a:ea typeface="Nunito"/>
                <a:cs typeface="Nunito"/>
                <a:sym typeface="Nunito"/>
              </a:rPr>
              <a:t>переориентация</a:t>
            </a:r>
            <a:r>
              <a:rPr lang="ru-RU" sz="1350" dirty="0">
                <a:solidFill>
                  <a:srgbClr val="333333"/>
                </a:solidFill>
                <a:latin typeface="Nunito"/>
                <a:ea typeface="Nunito"/>
                <a:cs typeface="Nunito"/>
                <a:sym typeface="Nunito"/>
              </a:rPr>
              <a:t> и </a:t>
            </a:r>
            <a:r>
              <a:rPr lang="ru-RU" sz="1350" b="1" dirty="0" err="1">
                <a:solidFill>
                  <a:srgbClr val="333333"/>
                </a:solidFill>
                <a:latin typeface="Nunito"/>
                <a:ea typeface="Nunito"/>
                <a:cs typeface="Nunito"/>
                <a:sym typeface="Nunito"/>
              </a:rPr>
              <a:t>перебалансировка</a:t>
            </a:r>
            <a:r>
              <a:rPr lang="ru-RU" sz="1350" dirty="0">
                <a:solidFill>
                  <a:srgbClr val="333333"/>
                </a:solidFill>
                <a:latin typeface="Nunito"/>
                <a:ea typeface="Nunito"/>
                <a:cs typeface="Nunito"/>
                <a:sym typeface="Nunito"/>
              </a:rPr>
              <a:t> традиционных бизнес-моделей для решения новых задач цифрового </a:t>
            </a:r>
            <a:r>
              <a:rPr lang="ru-RU" sz="1350" dirty="0" smtClean="0">
                <a:solidFill>
                  <a:srgbClr val="333333"/>
                </a:solidFill>
                <a:latin typeface="Nunito"/>
                <a:ea typeface="Nunito"/>
                <a:cs typeface="Nunito"/>
                <a:sym typeface="Nunito"/>
              </a:rPr>
              <a:t>мира</a:t>
            </a:r>
            <a:r>
              <a:rPr lang="en" sz="1350" dirty="0" smtClean="0">
                <a:solidFill>
                  <a:srgbClr val="333333"/>
                </a:solidFill>
                <a:latin typeface="Nunito"/>
                <a:ea typeface="Nunito"/>
                <a:cs typeface="Nunito"/>
                <a:sym typeface="Nunito"/>
              </a:rPr>
              <a:t> (</a:t>
            </a:r>
            <a:r>
              <a:rPr lang="ru-RU" sz="1350" dirty="0" smtClean="0">
                <a:solidFill>
                  <a:srgbClr val="333333"/>
                </a:solidFill>
                <a:latin typeface="Nunito"/>
                <a:ea typeface="Nunito"/>
                <a:cs typeface="Nunito"/>
                <a:sym typeface="Nunito"/>
              </a:rPr>
              <a:t>смотри </a:t>
            </a:r>
            <a:r>
              <a:rPr lang="en" sz="1350" dirty="0" smtClean="0">
                <a:solidFill>
                  <a:srgbClr val="333333"/>
                </a:solidFill>
                <a:latin typeface="Nunito"/>
                <a:ea typeface="Nunito"/>
                <a:cs typeface="Nunito"/>
                <a:sym typeface="Nunito"/>
              </a:rPr>
              <a:t> </a:t>
            </a:r>
            <a:r>
              <a:rPr lang="ru-RU" sz="1350" u="sng" dirty="0" smtClean="0">
                <a:solidFill>
                  <a:srgbClr val="333333"/>
                </a:solidFill>
                <a:latin typeface="Nunito"/>
                <a:ea typeface="Nunito"/>
                <a:cs typeface="Nunito"/>
                <a:sym typeface="Nunito"/>
                <a:hlinkClick r:id="" action="ppaction://hlinkshowjump?jump=nextslide">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эту цитату </a:t>
            </a:r>
            <a:r>
              <a:rPr lang="en" sz="1350" u="sng" dirty="0" smtClean="0">
                <a:solidFill>
                  <a:srgbClr val="333333"/>
                </a:solidFill>
                <a:latin typeface="Nunito"/>
                <a:ea typeface="Nunito"/>
                <a:cs typeface="Nunito"/>
                <a:sym typeface="Nunito"/>
                <a:hlinkClick r:id="" action="ppaction://hlinkshowjump?jump=nextslide">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 sz="1350" dirty="0" smtClean="0">
                <a:solidFill>
                  <a:srgbClr val="333333"/>
                </a:solidFill>
                <a:latin typeface="Nunito"/>
                <a:ea typeface="Nunito"/>
                <a:cs typeface="Nunito"/>
                <a:sym typeface="Nunito"/>
              </a:rPr>
              <a:t> )</a:t>
            </a:r>
            <a:endParaRPr sz="1350" dirty="0">
              <a:solidFill>
                <a:srgbClr val="333333"/>
              </a:solidFill>
              <a:latin typeface="Nunito"/>
              <a:ea typeface="Nunito"/>
              <a:cs typeface="Nunito"/>
              <a:sym typeface="Nunito"/>
            </a:endParaRPr>
          </a:p>
        </p:txBody>
      </p:sp>
      <p:pic>
        <p:nvPicPr>
          <p:cNvPr id="348" name="Google Shape;348;p47"/>
          <p:cNvPicPr preferRelativeResize="0"/>
          <p:nvPr/>
        </p:nvPicPr>
        <p:blipFill rotWithShape="1">
          <a:blip r:embed="rId3">
            <a:alphaModFix/>
          </a:blip>
          <a:srcRect/>
          <a:stretch/>
        </p:blipFill>
        <p:spPr>
          <a:xfrm>
            <a:off x="5186225" y="1528225"/>
            <a:ext cx="3873101" cy="2655375"/>
          </a:xfrm>
          <a:prstGeom prst="rect">
            <a:avLst/>
          </a:prstGeom>
          <a:noFill/>
          <a:ln>
            <a:noFill/>
          </a:ln>
        </p:spPr>
      </p:pic>
      <p:pic>
        <p:nvPicPr>
          <p:cNvPr id="349" name="Google Shape;349;p47"/>
          <p:cNvPicPr preferRelativeResize="0"/>
          <p:nvPr/>
        </p:nvPicPr>
        <p:blipFill rotWithShape="1">
          <a:blip r:embed="rId4">
            <a:alphaModFix/>
          </a:blip>
          <a:srcRect t="36340" r="64871" b="36469"/>
          <a:stretch/>
        </p:blipFill>
        <p:spPr>
          <a:xfrm>
            <a:off x="7121975" y="1245991"/>
            <a:ext cx="1806873" cy="1398495"/>
          </a:xfrm>
          <a:prstGeom prst="rect">
            <a:avLst/>
          </a:prstGeom>
          <a:noFill/>
          <a:ln>
            <a:noFill/>
          </a:ln>
        </p:spPr>
      </p:pic>
      <p:sp>
        <p:nvSpPr>
          <p:cNvPr id="350" name="Google Shape;350;p47"/>
          <p:cNvSpPr/>
          <p:nvPr/>
        </p:nvSpPr>
        <p:spPr>
          <a:xfrm>
            <a:off x="7490731" y="1718950"/>
            <a:ext cx="10246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ru-RU" b="1" dirty="0" smtClean="0">
                <a:solidFill>
                  <a:srgbClr val="FFFFFF"/>
                </a:solidFill>
              </a:rPr>
              <a:t>ПРИНТ?</a:t>
            </a:r>
            <a:endParaRPr sz="1400" b="1" i="0" u="none" strike="noStrike" cap="none" dirty="0">
              <a:solidFill>
                <a:srgbClr val="FFFFFF"/>
              </a:solidFill>
              <a:latin typeface="Arial"/>
              <a:ea typeface="Arial"/>
              <a:cs typeface="Arial"/>
              <a:sym typeface="Arial"/>
            </a:endParaRPr>
          </a:p>
        </p:txBody>
      </p:sp>
      <p:pic>
        <p:nvPicPr>
          <p:cNvPr id="351" name="Google Shape;351;p47"/>
          <p:cNvPicPr preferRelativeResize="0"/>
          <p:nvPr/>
        </p:nvPicPr>
        <p:blipFill rotWithShape="1">
          <a:blip r:embed="rId4">
            <a:alphaModFix/>
          </a:blip>
          <a:srcRect l="4541" t="65753" r="64871" b="15609"/>
          <a:stretch/>
        </p:blipFill>
        <p:spPr>
          <a:xfrm>
            <a:off x="5131553" y="2173199"/>
            <a:ext cx="1573307" cy="958706"/>
          </a:xfrm>
          <a:prstGeom prst="rect">
            <a:avLst/>
          </a:prstGeom>
          <a:noFill/>
          <a:ln>
            <a:noFill/>
          </a:ln>
        </p:spPr>
      </p:pic>
      <p:sp>
        <p:nvSpPr>
          <p:cNvPr id="352" name="Google Shape;352;p47"/>
          <p:cNvSpPr/>
          <p:nvPr/>
        </p:nvSpPr>
        <p:spPr>
          <a:xfrm>
            <a:off x="5346701" y="2412010"/>
            <a:ext cx="112335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ru-RU" b="1" dirty="0" smtClean="0">
                <a:solidFill>
                  <a:srgbClr val="FFFFFF"/>
                </a:solidFill>
              </a:rPr>
              <a:t>Дижитал</a:t>
            </a:r>
            <a:r>
              <a:rPr lang="en" sz="1400" b="1" i="0" u="none" strike="noStrike" cap="none" dirty="0" smtClean="0">
                <a:solidFill>
                  <a:srgbClr val="FFFFFF"/>
                </a:solidFill>
                <a:latin typeface="Arial"/>
                <a:ea typeface="Arial"/>
                <a:cs typeface="Arial"/>
                <a:sym typeface="Arial"/>
              </a:rPr>
              <a:t>?</a:t>
            </a:r>
            <a:endParaRPr sz="1400" b="1" i="0" u="none" strike="noStrike" cap="none" dirty="0">
              <a:solidFill>
                <a:srgbClr val="FFFFFF"/>
              </a:solidFill>
              <a:latin typeface="Arial"/>
              <a:ea typeface="Arial"/>
              <a:cs typeface="Arial"/>
              <a:sym typeface="Arial"/>
            </a:endParaRPr>
          </a:p>
        </p:txBody>
      </p:sp>
      <p:pic>
        <p:nvPicPr>
          <p:cNvPr id="353" name="Google Shape;353;p47"/>
          <p:cNvPicPr preferRelativeResize="0"/>
          <p:nvPr/>
        </p:nvPicPr>
        <p:blipFill rotWithShape="1">
          <a:blip r:embed="rId4">
            <a:alphaModFix/>
          </a:blip>
          <a:srcRect l="3660" t="10026" r="62877" b="61479"/>
          <a:stretch/>
        </p:blipFill>
        <p:spPr>
          <a:xfrm rot="10800000" flipH="1">
            <a:off x="5609446" y="3362954"/>
            <a:ext cx="1721224" cy="1465733"/>
          </a:xfrm>
          <a:prstGeom prst="rect">
            <a:avLst/>
          </a:prstGeom>
          <a:noFill/>
          <a:ln>
            <a:noFill/>
          </a:ln>
        </p:spPr>
      </p:pic>
      <p:sp>
        <p:nvSpPr>
          <p:cNvPr id="354" name="Google Shape;354;p47"/>
          <p:cNvSpPr/>
          <p:nvPr/>
        </p:nvSpPr>
        <p:spPr>
          <a:xfrm>
            <a:off x="5843927" y="4095820"/>
            <a:ext cx="1282723"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400" b="1" i="0" u="none" strike="noStrike" cap="none" dirty="0" smtClean="0">
                <a:solidFill>
                  <a:srgbClr val="FFFFFF"/>
                </a:solidFill>
                <a:latin typeface="Arial"/>
                <a:ea typeface="Arial"/>
                <a:cs typeface="Arial"/>
                <a:sym typeface="Arial"/>
              </a:rPr>
              <a:t>Редакция </a:t>
            </a:r>
            <a:endParaRPr sz="1400" b="1" i="0" u="none" strike="noStrike" cap="none" dirty="0">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1"/>
          <p:cNvSpPr txBox="1">
            <a:spLocks noGrp="1"/>
          </p:cNvSpPr>
          <p:nvPr>
            <p:ph type="title"/>
          </p:nvPr>
        </p:nvSpPr>
        <p:spPr>
          <a:xfrm>
            <a:off x="628650" y="620872"/>
            <a:ext cx="7886700" cy="458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ru-RU" dirty="0" smtClean="0"/>
              <a:t>Представление женщин в новостях </a:t>
            </a:r>
            <a:endParaRPr dirty="0"/>
          </a:p>
        </p:txBody>
      </p:sp>
      <p:sp>
        <p:nvSpPr>
          <p:cNvPr id="158" name="Google Shape;158;p21"/>
          <p:cNvSpPr txBox="1">
            <a:spLocks noGrp="1"/>
          </p:cNvSpPr>
          <p:nvPr>
            <p:ph type="body" idx="1"/>
          </p:nvPr>
        </p:nvSpPr>
        <p:spPr>
          <a:xfrm>
            <a:off x="628650" y="1245991"/>
            <a:ext cx="7886700" cy="3263400"/>
          </a:xfrm>
          <a:prstGeom prst="rect">
            <a:avLst/>
          </a:prstGeom>
        </p:spPr>
        <p:txBody>
          <a:bodyPr spcFirstLastPara="1" wrap="square" lIns="91425" tIns="45700" rIns="91425" bIns="45700" anchor="ctr" anchorCtr="0">
            <a:noAutofit/>
          </a:bodyPr>
          <a:lstStyle/>
          <a:p>
            <a:pPr marL="0" lvl="0" indent="0" algn="ctr">
              <a:lnSpc>
                <a:spcPct val="100000"/>
              </a:lnSpc>
              <a:spcBef>
                <a:spcPts val="0"/>
              </a:spcBef>
              <a:buNone/>
            </a:pPr>
            <a:r>
              <a:rPr lang="ru-RU" sz="1400" dirty="0">
                <a:solidFill>
                  <a:srgbClr val="000000"/>
                </a:solidFill>
              </a:rPr>
              <a:t>Женщины составляют 50% населения земного шара, и </a:t>
            </a:r>
            <a:r>
              <a:rPr lang="ru-RU" sz="1400" u="sng" dirty="0">
                <a:solidFill>
                  <a:schemeClr val="accent5"/>
                </a:solidFill>
              </a:rPr>
              <a:t>в 2019 году на их долю пришлось 31,8 трлн долларов потребительских расходов. </a:t>
            </a:r>
            <a:r>
              <a:rPr lang="ru-RU" sz="1400" dirty="0">
                <a:solidFill>
                  <a:srgbClr val="000000"/>
                </a:solidFill>
              </a:rPr>
              <a:t>Они будут владеть </a:t>
            </a:r>
            <a:r>
              <a:rPr lang="ru-RU" sz="1400" u="sng" dirty="0">
                <a:solidFill>
                  <a:schemeClr val="accent5"/>
                </a:solidFill>
              </a:rPr>
              <a:t>32% мирового богатства </a:t>
            </a:r>
            <a:r>
              <a:rPr lang="ru-RU" sz="1400" dirty="0">
                <a:solidFill>
                  <a:srgbClr val="000000"/>
                </a:solidFill>
              </a:rPr>
              <a:t>в ближайшие несколько лет, и все же часто </a:t>
            </a:r>
            <a:r>
              <a:rPr lang="ru-RU" sz="1400" dirty="0" smtClean="0">
                <a:solidFill>
                  <a:srgbClr val="000000"/>
                </a:solidFill>
              </a:rPr>
              <a:t>еще не </a:t>
            </a:r>
            <a:r>
              <a:rPr lang="ru-RU" sz="1400" dirty="0">
                <a:solidFill>
                  <a:srgbClr val="000000"/>
                </a:solidFill>
              </a:rPr>
              <a:t>являются целевой аудиторией для новостных организаций</a:t>
            </a:r>
            <a:r>
              <a:rPr lang="ru-RU" sz="1400" dirty="0" smtClean="0">
                <a:solidFill>
                  <a:srgbClr val="000000"/>
                </a:solidFill>
              </a:rPr>
              <a:t>.</a:t>
            </a:r>
          </a:p>
          <a:p>
            <a:pPr marL="0" lvl="0" indent="0" algn="ctr">
              <a:lnSpc>
                <a:spcPct val="100000"/>
              </a:lnSpc>
              <a:spcBef>
                <a:spcPts val="0"/>
              </a:spcBef>
              <a:buNone/>
            </a:pPr>
            <a:endParaRPr lang="ru-RU" sz="1400" dirty="0" smtClean="0">
              <a:solidFill>
                <a:srgbClr val="000000"/>
              </a:solidFill>
            </a:endParaRPr>
          </a:p>
          <a:p>
            <a:pPr marL="0" lvl="0" indent="0" algn="ctr">
              <a:lnSpc>
                <a:spcPct val="100000"/>
              </a:lnSpc>
              <a:spcBef>
                <a:spcPts val="0"/>
              </a:spcBef>
              <a:buNone/>
            </a:pPr>
            <a:r>
              <a:rPr lang="ru-RU" sz="1400" dirty="0" smtClean="0">
                <a:solidFill>
                  <a:srgbClr val="000000"/>
                </a:solidFill>
              </a:rPr>
              <a:t>Женщины </a:t>
            </a:r>
            <a:r>
              <a:rPr lang="ru-RU" sz="1400" dirty="0">
                <a:solidFill>
                  <a:srgbClr val="000000"/>
                </a:solidFill>
              </a:rPr>
              <a:t>также недостаточно представлены в медиаиндустрии: во всем мире женщины составляют в среднем </a:t>
            </a:r>
            <a:r>
              <a:rPr lang="ru-RU" sz="1400" u="sng" dirty="0">
                <a:solidFill>
                  <a:schemeClr val="accent5"/>
                </a:solidFill>
              </a:rPr>
              <a:t>менее 30% </a:t>
            </a:r>
            <a:r>
              <a:rPr lang="ru-RU" sz="1400" dirty="0">
                <a:solidFill>
                  <a:srgbClr val="000000"/>
                </a:solidFill>
              </a:rPr>
              <a:t>высшего руководства, авторов  и экспертных источников новостей</a:t>
            </a:r>
            <a:r>
              <a:rPr lang="ru-RU" sz="1400" dirty="0" smtClean="0">
                <a:solidFill>
                  <a:srgbClr val="000000"/>
                </a:solidFill>
              </a:rPr>
              <a:t>.</a:t>
            </a:r>
          </a:p>
          <a:p>
            <a:pPr marL="0" lvl="0" indent="0" algn="ctr">
              <a:lnSpc>
                <a:spcPct val="100000"/>
              </a:lnSpc>
              <a:spcBef>
                <a:spcPts val="0"/>
              </a:spcBef>
              <a:buNone/>
            </a:pPr>
            <a:r>
              <a:rPr lang="ru-RU" sz="1400" dirty="0" smtClean="0">
                <a:solidFill>
                  <a:srgbClr val="000000"/>
                </a:solidFill>
              </a:rPr>
              <a:t>В </a:t>
            </a:r>
            <a:r>
              <a:rPr lang="ru-RU" sz="1400" dirty="0">
                <a:solidFill>
                  <a:srgbClr val="000000"/>
                </a:solidFill>
              </a:rPr>
              <a:t>ходе этого курса мы надеемся, что вы задумаетесь о </a:t>
            </a:r>
            <a:r>
              <a:rPr lang="ru-RU" sz="1400" dirty="0" smtClean="0">
                <a:solidFill>
                  <a:srgbClr val="000000"/>
                </a:solidFill>
              </a:rPr>
              <a:t>том, как </a:t>
            </a:r>
            <a:r>
              <a:rPr lang="ru-RU" sz="1400" dirty="0">
                <a:solidFill>
                  <a:srgbClr val="000000"/>
                </a:solidFill>
              </a:rPr>
              <a:t>внедрение цифровых технологий может улучшить вашу деловую практику с помощью инструментов получения дохода и читательской аудитории, а также о том, как создание команды, отражающей аудиторию, которую вы обслуживаете, должно быть приоритетом бизнеса для достижения успеха в сегодняшнем ландшафте.</a:t>
            </a:r>
            <a:endParaRPr lang="ru-RU" sz="1400" dirty="0" smtClean="0">
              <a:solidFill>
                <a:srgbClr val="000000"/>
              </a:solidFill>
            </a:endParaRPr>
          </a:p>
          <a:p>
            <a:pPr marL="0" lvl="0" indent="0" algn="ctr" rtl="0">
              <a:lnSpc>
                <a:spcPct val="100000"/>
              </a:lnSpc>
              <a:spcBef>
                <a:spcPts val="0"/>
              </a:spcBef>
              <a:spcAft>
                <a:spcPts val="0"/>
              </a:spcAft>
              <a:buNone/>
            </a:pPr>
            <a:endParaRPr lang="ru-RU" sz="1400" dirty="0">
              <a:solidFill>
                <a:srgbClr val="000000"/>
              </a:solidFill>
            </a:endParaRPr>
          </a:p>
          <a:p>
            <a:pPr marL="0" lvl="0" indent="0" algn="ctr" rtl="0">
              <a:lnSpc>
                <a:spcPct val="100000"/>
              </a:lnSpc>
              <a:spcBef>
                <a:spcPts val="0"/>
              </a:spcBef>
              <a:spcAft>
                <a:spcPts val="0"/>
              </a:spcAft>
              <a:buNone/>
            </a:pPr>
            <a:endParaRPr sz="1400" dirty="0">
              <a:solidFill>
                <a:srgbClr val="000000"/>
              </a:solidFill>
            </a:endParaRPr>
          </a:p>
        </p:txBody>
      </p:sp>
      <p:sp>
        <p:nvSpPr>
          <p:cNvPr id="2" name="Прямоугольник 1"/>
          <p:cNvSpPr/>
          <p:nvPr/>
        </p:nvSpPr>
        <p:spPr>
          <a:xfrm>
            <a:off x="4454820" y="2417862"/>
            <a:ext cx="234360" cy="307777"/>
          </a:xfrm>
          <a:prstGeom prst="rect">
            <a:avLst/>
          </a:prstGeom>
        </p:spPr>
        <p:txBody>
          <a:bodyPr wrap="none">
            <a:spAutoFit/>
          </a:bodyPr>
          <a:lstStyle/>
          <a:p>
            <a:r>
              <a:rPr lang="ru-RU" dirty="0"/>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8"/>
          <p:cNvSpPr txBox="1"/>
          <p:nvPr/>
        </p:nvSpPr>
        <p:spPr>
          <a:xfrm>
            <a:off x="447446" y="908426"/>
            <a:ext cx="2873604" cy="458787"/>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3200"/>
              <a:buFont typeface="Merriweather"/>
              <a:buNone/>
            </a:pPr>
            <a:r>
              <a:rPr lang="ru-RU" sz="2400" i="0" u="none" strike="noStrike" cap="none" dirty="0" smtClean="0">
                <a:solidFill>
                  <a:srgbClr val="070E63"/>
                </a:solidFill>
                <a:latin typeface="Nunito"/>
                <a:ea typeface="Nunito"/>
                <a:cs typeface="Nunito"/>
                <a:sym typeface="Nunito"/>
              </a:rPr>
              <a:t>Напоминание</a:t>
            </a:r>
            <a:r>
              <a:rPr lang="en" sz="2400" i="0" u="none" strike="noStrike" cap="none" dirty="0" smtClean="0">
                <a:solidFill>
                  <a:srgbClr val="070E63"/>
                </a:solidFill>
                <a:latin typeface="Nunito"/>
                <a:ea typeface="Nunito"/>
                <a:cs typeface="Nunito"/>
                <a:sym typeface="Nunito"/>
              </a:rPr>
              <a:t>…</a:t>
            </a:r>
            <a:endParaRPr sz="2400" i="0" u="none" strike="noStrike" cap="none" dirty="0">
              <a:solidFill>
                <a:srgbClr val="070E63"/>
              </a:solidFill>
              <a:latin typeface="Nunito"/>
              <a:ea typeface="Nunito"/>
              <a:cs typeface="Nunito"/>
              <a:sym typeface="Nunito"/>
            </a:endParaRPr>
          </a:p>
        </p:txBody>
      </p:sp>
      <p:sp>
        <p:nvSpPr>
          <p:cNvPr id="360" name="Google Shape;360;p48"/>
          <p:cNvSpPr txBox="1"/>
          <p:nvPr/>
        </p:nvSpPr>
        <p:spPr>
          <a:xfrm>
            <a:off x="447446" y="1367213"/>
            <a:ext cx="4173314" cy="2631294"/>
          </a:xfrm>
          <a:prstGeom prst="rect">
            <a:avLst/>
          </a:prstGeom>
          <a:noFill/>
          <a:ln>
            <a:noFill/>
          </a:ln>
        </p:spPr>
        <p:txBody>
          <a:bodyPr spcFirstLastPara="1" wrap="square" lIns="91425" tIns="45700" rIns="91425" bIns="45700" anchor="ctr" anchorCtr="0">
            <a:noAutofit/>
          </a:bodyPr>
          <a:lstStyle/>
          <a:p>
            <a:pPr marL="95250" lvl="0">
              <a:lnSpc>
                <a:spcPct val="90000"/>
              </a:lnSpc>
              <a:spcBef>
                <a:spcPts val="750"/>
              </a:spcBef>
              <a:buSzPts val="2000"/>
            </a:pPr>
            <a:r>
              <a:rPr lang="ru-RU" sz="2400" dirty="0" smtClean="0">
                <a:solidFill>
                  <a:srgbClr val="333333"/>
                </a:solidFill>
                <a:latin typeface="Nunito"/>
                <a:ea typeface="Nunito"/>
                <a:cs typeface="Nunito"/>
                <a:sym typeface="Nunito"/>
              </a:rPr>
              <a:t>«Безумие-это </a:t>
            </a:r>
            <a:r>
              <a:rPr lang="ru-RU" sz="2400" dirty="0">
                <a:solidFill>
                  <a:srgbClr val="333333"/>
                </a:solidFill>
                <a:latin typeface="Nunito"/>
                <a:ea typeface="Nunito"/>
                <a:cs typeface="Nunito"/>
                <a:sym typeface="Nunito"/>
              </a:rPr>
              <a:t>делать одно и то же снова и снова, ожидая разных </a:t>
            </a:r>
            <a:r>
              <a:rPr lang="ru-RU" sz="2400" dirty="0" smtClean="0">
                <a:solidFill>
                  <a:srgbClr val="333333"/>
                </a:solidFill>
                <a:latin typeface="Nunito"/>
                <a:ea typeface="Nunito"/>
                <a:cs typeface="Nunito"/>
                <a:sym typeface="Nunito"/>
              </a:rPr>
              <a:t>результатов»</a:t>
            </a:r>
            <a:r>
              <a:rPr lang="ru-RU" sz="2000" dirty="0" smtClean="0">
                <a:solidFill>
                  <a:srgbClr val="333333"/>
                </a:solidFill>
                <a:latin typeface="Nunito"/>
                <a:ea typeface="Nunito"/>
                <a:cs typeface="Nunito"/>
                <a:sym typeface="Nunito"/>
              </a:rPr>
              <a:t>.</a:t>
            </a:r>
            <a:endParaRPr lang="ru-RU" sz="1600" dirty="0">
              <a:solidFill>
                <a:srgbClr val="333333"/>
              </a:solidFill>
              <a:latin typeface="Nunito"/>
              <a:ea typeface="Nunito"/>
              <a:cs typeface="Nunito"/>
              <a:sym typeface="Nunito"/>
            </a:endParaRPr>
          </a:p>
          <a:p>
            <a:pPr marL="95250" lvl="0">
              <a:lnSpc>
                <a:spcPct val="90000"/>
              </a:lnSpc>
              <a:spcBef>
                <a:spcPts val="750"/>
              </a:spcBef>
              <a:buSzPts val="2000"/>
            </a:pPr>
            <a:r>
              <a:rPr lang="en" sz="1600" i="0" u="none" strike="noStrike" cap="none" dirty="0" smtClean="0">
                <a:solidFill>
                  <a:srgbClr val="333333"/>
                </a:solidFill>
                <a:latin typeface="Nunito"/>
                <a:ea typeface="Nunito"/>
                <a:cs typeface="Nunito"/>
                <a:sym typeface="Nunito"/>
              </a:rPr>
              <a:t>  </a:t>
            </a:r>
            <a:r>
              <a:rPr lang="ru-RU" sz="1600" i="0" u="none" strike="noStrike" cap="none" dirty="0" smtClean="0">
                <a:solidFill>
                  <a:srgbClr val="333333"/>
                </a:solidFill>
                <a:latin typeface="Nunito"/>
                <a:ea typeface="Nunito"/>
                <a:cs typeface="Nunito"/>
                <a:sym typeface="Nunito"/>
              </a:rPr>
              <a:t>Альберт Эйнштейн </a:t>
            </a:r>
            <a:endParaRPr sz="1600" i="1" u="none" strike="noStrike" cap="none" dirty="0">
              <a:solidFill>
                <a:srgbClr val="333333"/>
              </a:solidFill>
              <a:latin typeface="Nunito"/>
              <a:ea typeface="Nunito"/>
              <a:cs typeface="Nunito"/>
              <a:sym typeface="Nunito"/>
            </a:endParaRPr>
          </a:p>
          <a:p>
            <a:pPr marL="95250" lvl="0">
              <a:lnSpc>
                <a:spcPct val="90000"/>
              </a:lnSpc>
              <a:spcBef>
                <a:spcPts val="750"/>
              </a:spcBef>
              <a:buSzPts val="1400"/>
            </a:pPr>
            <a:r>
              <a:rPr lang="ru-RU" i="1" dirty="0">
                <a:solidFill>
                  <a:srgbClr val="333333"/>
                </a:solidFill>
                <a:latin typeface="Nunito"/>
                <a:ea typeface="Nunito"/>
                <a:cs typeface="Nunito"/>
                <a:sym typeface="Nunito"/>
              </a:rPr>
              <a:t>(Предупреждение о </a:t>
            </a:r>
            <a:r>
              <a:rPr lang="ru-RU" i="1" dirty="0" smtClean="0">
                <a:solidFill>
                  <a:srgbClr val="333333"/>
                </a:solidFill>
                <a:latin typeface="Nunito"/>
                <a:ea typeface="Nunito"/>
                <a:cs typeface="Nunito"/>
                <a:sym typeface="Nunito"/>
              </a:rPr>
              <a:t>фейках: </a:t>
            </a:r>
            <a:r>
              <a:rPr lang="ru-RU" i="1" dirty="0">
                <a:solidFill>
                  <a:srgbClr val="333333"/>
                </a:solidFill>
                <a:latin typeface="Nunito"/>
                <a:ea typeface="Nunito"/>
                <a:cs typeface="Nunito"/>
                <a:sym typeface="Nunito"/>
              </a:rPr>
              <a:t>никто не знает, кто </a:t>
            </a:r>
            <a:r>
              <a:rPr lang="ru-RU" i="1" dirty="0" smtClean="0">
                <a:solidFill>
                  <a:srgbClr val="333333"/>
                </a:solidFill>
                <a:latin typeface="Nunito"/>
                <a:ea typeface="Nunito"/>
                <a:cs typeface="Nunito"/>
                <a:sym typeface="Nunito"/>
              </a:rPr>
              <a:t>на самом деле это </a:t>
            </a:r>
            <a:r>
              <a:rPr lang="ru-RU" i="1" dirty="0">
                <a:solidFill>
                  <a:srgbClr val="333333"/>
                </a:solidFill>
                <a:latin typeface="Nunito"/>
                <a:ea typeface="Nunito"/>
                <a:cs typeface="Nunito"/>
                <a:sym typeface="Nunito"/>
              </a:rPr>
              <a:t>сказал…)</a:t>
            </a:r>
            <a:endParaRPr sz="1400" i="0" u="none" strike="noStrike" cap="none" dirty="0">
              <a:solidFill>
                <a:srgbClr val="333333"/>
              </a:solidFill>
              <a:latin typeface="Nunito"/>
              <a:ea typeface="Nunito"/>
              <a:cs typeface="Nunito"/>
              <a:sym typeface="Nunito"/>
            </a:endParaRPr>
          </a:p>
        </p:txBody>
      </p:sp>
      <p:sp>
        <p:nvSpPr>
          <p:cNvPr id="362" name="Google Shape;362;p48"/>
          <p:cNvSpPr txBox="1"/>
          <p:nvPr/>
        </p:nvSpPr>
        <p:spPr>
          <a:xfrm rot="10800000">
            <a:off x="2918545" y="2905110"/>
            <a:ext cx="655213" cy="458787"/>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3200"/>
              <a:buFont typeface="Merriweather"/>
              <a:buNone/>
            </a:pPr>
            <a:endParaRPr sz="6000" b="0" i="0" u="none" strike="noStrike" cap="none" dirty="0">
              <a:solidFill>
                <a:srgbClr val="070E63"/>
              </a:solidFill>
              <a:latin typeface="Avenir"/>
              <a:ea typeface="Avenir"/>
              <a:cs typeface="Avenir"/>
              <a:sym typeface="Avenir"/>
            </a:endParaRPr>
          </a:p>
        </p:txBody>
      </p:sp>
      <p:pic>
        <p:nvPicPr>
          <p:cNvPr id="363" name="Google Shape;363;p48"/>
          <p:cNvPicPr preferRelativeResize="0"/>
          <p:nvPr/>
        </p:nvPicPr>
        <p:blipFill rotWithShape="1">
          <a:blip r:embed="rId3">
            <a:alphaModFix/>
          </a:blip>
          <a:srcRect/>
          <a:stretch/>
        </p:blipFill>
        <p:spPr>
          <a:xfrm>
            <a:off x="4630906" y="165846"/>
            <a:ext cx="4921904" cy="42624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9"/>
          <p:cNvSpPr txBox="1">
            <a:spLocks noGrp="1"/>
          </p:cNvSpPr>
          <p:nvPr>
            <p:ph type="title"/>
          </p:nvPr>
        </p:nvSpPr>
        <p:spPr>
          <a:xfrm>
            <a:off x="628650" y="620872"/>
            <a:ext cx="7886700" cy="45845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200"/>
              <a:buNone/>
            </a:pPr>
            <a:r>
              <a:rPr lang="ru-RU" dirty="0" smtClean="0">
                <a:latin typeface="Nunito"/>
                <a:ea typeface="Nunito"/>
                <a:cs typeface="Nunito"/>
                <a:sym typeface="Nunito"/>
              </a:rPr>
              <a:t>Влияние на журналистику</a:t>
            </a:r>
            <a:r>
              <a:rPr lang="en" dirty="0" smtClean="0">
                <a:latin typeface="Nunito"/>
                <a:ea typeface="Nunito"/>
                <a:cs typeface="Nunito"/>
                <a:sym typeface="Nunito"/>
              </a:rPr>
              <a:t>: </a:t>
            </a:r>
            <a:r>
              <a:rPr lang="ru-RU" dirty="0" smtClean="0">
                <a:latin typeface="Nunito"/>
                <a:ea typeface="Nunito"/>
                <a:cs typeface="Nunito"/>
                <a:sym typeface="Nunito"/>
              </a:rPr>
              <a:t>что изменилось </a:t>
            </a:r>
            <a:endParaRPr dirty="0">
              <a:latin typeface="Nunito"/>
              <a:ea typeface="Nunito"/>
              <a:cs typeface="Nunito"/>
              <a:sym typeface="Nunito"/>
            </a:endParaRPr>
          </a:p>
        </p:txBody>
      </p:sp>
      <p:sp>
        <p:nvSpPr>
          <p:cNvPr id="369" name="Google Shape;369;p49"/>
          <p:cNvSpPr txBox="1">
            <a:spLocks noGrp="1"/>
          </p:cNvSpPr>
          <p:nvPr>
            <p:ph type="body" idx="1"/>
          </p:nvPr>
        </p:nvSpPr>
        <p:spPr>
          <a:xfrm>
            <a:off x="247650" y="1245991"/>
            <a:ext cx="4171950" cy="3599386"/>
          </a:xfrm>
          <a:prstGeom prst="rect">
            <a:avLst/>
          </a:prstGeom>
          <a:noFill/>
          <a:ln>
            <a:noFill/>
          </a:ln>
        </p:spPr>
        <p:txBody>
          <a:bodyPr spcFirstLastPara="1" wrap="square" lIns="91425" tIns="91425" rIns="91425" bIns="91425" anchor="t" anchorCtr="0">
            <a:noAutofit/>
          </a:bodyPr>
          <a:lstStyle/>
          <a:p>
            <a:pPr lvl="0" indent="-317500">
              <a:lnSpc>
                <a:spcPct val="100000"/>
              </a:lnSpc>
              <a:spcBef>
                <a:spcPts val="0"/>
              </a:spcBef>
              <a:buSzPts val="1400"/>
              <a:buChar char="●"/>
            </a:pPr>
            <a:r>
              <a:rPr lang="ru-RU" sz="1400" dirty="0">
                <a:solidFill>
                  <a:srgbClr val="333333"/>
                </a:solidFill>
                <a:latin typeface="Nunito"/>
                <a:ea typeface="Nunito"/>
                <a:cs typeface="Nunito"/>
                <a:sym typeface="Nunito"/>
              </a:rPr>
              <a:t>Некоторые изменения, которые следует ожидать в отделах новостей: во-первых, вполне вероятно, что за последние 10 лет произошла драматическая </a:t>
            </a:r>
            <a:r>
              <a:rPr lang="ru-RU" sz="1400" b="1" dirty="0">
                <a:solidFill>
                  <a:srgbClr val="333333"/>
                </a:solidFill>
                <a:latin typeface="Nunito"/>
                <a:ea typeface="Nunito"/>
                <a:cs typeface="Nunito"/>
                <a:sym typeface="Nunito"/>
              </a:rPr>
              <a:t>эволюция рабочих </a:t>
            </a:r>
            <a:r>
              <a:rPr lang="ru-RU" sz="1400" b="1" dirty="0" smtClean="0">
                <a:solidFill>
                  <a:srgbClr val="333333"/>
                </a:solidFill>
                <a:latin typeface="Nunito"/>
                <a:ea typeface="Nunito"/>
                <a:cs typeface="Nunito"/>
                <a:sym typeface="Nunito"/>
              </a:rPr>
              <a:t>процессов</a:t>
            </a:r>
          </a:p>
          <a:p>
            <a:pPr lvl="0" indent="-317500">
              <a:lnSpc>
                <a:spcPct val="100000"/>
              </a:lnSpc>
              <a:spcBef>
                <a:spcPts val="0"/>
              </a:spcBef>
              <a:buSzPts val="1400"/>
              <a:buChar char="●"/>
            </a:pPr>
            <a:r>
              <a:rPr lang="ru-RU" sz="1400" dirty="0">
                <a:solidFill>
                  <a:srgbClr val="333333"/>
                </a:solidFill>
                <a:latin typeface="Nunito"/>
                <a:ea typeface="Nunito"/>
                <a:cs typeface="Nunito"/>
                <a:sym typeface="Nunito"/>
              </a:rPr>
              <a:t>Журналисты </a:t>
            </a:r>
            <a:r>
              <a:rPr lang="ru-RU" sz="1400" dirty="0" smtClean="0">
                <a:solidFill>
                  <a:srgbClr val="333333"/>
                </a:solidFill>
                <a:latin typeface="Nunito"/>
                <a:ea typeface="Nunito"/>
                <a:cs typeface="Nunito"/>
                <a:sym typeface="Nunito"/>
              </a:rPr>
              <a:t>пишут для печати </a:t>
            </a:r>
            <a:r>
              <a:rPr lang="ru-RU" sz="1400" dirty="0">
                <a:solidFill>
                  <a:srgbClr val="333333"/>
                </a:solidFill>
                <a:latin typeface="Nunito"/>
                <a:ea typeface="Nunito"/>
                <a:cs typeface="Nunito"/>
                <a:sym typeface="Nunito"/>
              </a:rPr>
              <a:t>и </a:t>
            </a:r>
            <a:r>
              <a:rPr lang="ru-RU" sz="1400" dirty="0" smtClean="0">
                <a:solidFill>
                  <a:srgbClr val="333333"/>
                </a:solidFill>
                <a:latin typeface="Nunito"/>
                <a:ea typeface="Nunito"/>
                <a:cs typeface="Nunito"/>
                <a:sym typeface="Nunito"/>
              </a:rPr>
              <a:t>в онлайн </a:t>
            </a:r>
            <a:r>
              <a:rPr lang="ru-RU" sz="1400" dirty="0">
                <a:solidFill>
                  <a:srgbClr val="333333"/>
                </a:solidFill>
                <a:latin typeface="Nunito"/>
                <a:ea typeface="Nunito"/>
                <a:cs typeface="Nunito"/>
                <a:sym typeface="Nunito"/>
              </a:rPr>
              <a:t>(надеюсь, сначала онлайн?): но также пишут в </a:t>
            </a:r>
            <a:r>
              <a:rPr lang="ru-RU" sz="1400" dirty="0" err="1">
                <a:solidFill>
                  <a:srgbClr val="333333"/>
                </a:solidFill>
                <a:latin typeface="Nunito"/>
                <a:ea typeface="Nunito"/>
                <a:cs typeface="Nunito"/>
                <a:sym typeface="Nunito"/>
              </a:rPr>
              <a:t>Твиттере</a:t>
            </a:r>
            <a:r>
              <a:rPr lang="ru-RU" sz="1400" dirty="0">
                <a:solidFill>
                  <a:srgbClr val="333333"/>
                </a:solidFill>
                <a:latin typeface="Nunito"/>
                <a:ea typeface="Nunito"/>
                <a:cs typeface="Nunito"/>
                <a:sym typeface="Nunito"/>
              </a:rPr>
              <a:t>, делают мультимедийные видео и </a:t>
            </a:r>
            <a:r>
              <a:rPr lang="ru-RU" sz="1400" dirty="0" smtClean="0">
                <a:solidFill>
                  <a:srgbClr val="333333"/>
                </a:solidFill>
                <a:latin typeface="Nunito"/>
                <a:ea typeface="Nunito"/>
                <a:cs typeface="Nunito"/>
                <a:sym typeface="Nunito"/>
              </a:rPr>
              <a:t>подкасты</a:t>
            </a:r>
          </a:p>
          <a:p>
            <a:pPr lvl="0" indent="-317500">
              <a:lnSpc>
                <a:spcPct val="100000"/>
              </a:lnSpc>
              <a:spcBef>
                <a:spcPts val="0"/>
              </a:spcBef>
              <a:buSzPts val="1400"/>
              <a:buChar char="●"/>
            </a:pPr>
            <a:r>
              <a:rPr lang="ru-RU" sz="1400" dirty="0">
                <a:solidFill>
                  <a:srgbClr val="333333"/>
                </a:solidFill>
                <a:latin typeface="Nunito"/>
                <a:ea typeface="Nunito"/>
                <a:cs typeface="Nunito"/>
                <a:sym typeface="Nunito"/>
              </a:rPr>
              <a:t>Вполне вероятно, что журналисты, редакторы новостей и </a:t>
            </a:r>
            <a:r>
              <a:rPr lang="ru-RU" sz="1400" dirty="0" smtClean="0">
                <a:solidFill>
                  <a:srgbClr val="333333"/>
                </a:solidFill>
                <a:latin typeface="Nunito"/>
                <a:ea typeface="Nunito"/>
                <a:cs typeface="Nunito"/>
                <a:sym typeface="Nunito"/>
              </a:rPr>
              <a:t>выпускающие редакторы значительно </a:t>
            </a:r>
            <a:r>
              <a:rPr lang="ru-RU" sz="1400" dirty="0">
                <a:solidFill>
                  <a:srgbClr val="333333"/>
                </a:solidFill>
                <a:latin typeface="Nunito"/>
                <a:ea typeface="Nunito"/>
                <a:cs typeface="Nunito"/>
                <a:sym typeface="Nunito"/>
              </a:rPr>
              <a:t>более квалифицированы и способны работать на разных платформах, чем в прошлом</a:t>
            </a:r>
            <a:endParaRPr sz="1400" dirty="0">
              <a:solidFill>
                <a:srgbClr val="333333"/>
              </a:solidFill>
              <a:latin typeface="Nunito"/>
              <a:ea typeface="Nunito"/>
              <a:cs typeface="Nunito"/>
              <a:sym typeface="Nunito"/>
            </a:endParaRPr>
          </a:p>
        </p:txBody>
      </p:sp>
      <p:pic>
        <p:nvPicPr>
          <p:cNvPr id="370" name="Google Shape;370;p49"/>
          <p:cNvPicPr preferRelativeResize="0"/>
          <p:nvPr/>
        </p:nvPicPr>
        <p:blipFill rotWithShape="1">
          <a:blip r:embed="rId3">
            <a:alphaModFix/>
          </a:blip>
          <a:srcRect/>
          <a:stretch/>
        </p:blipFill>
        <p:spPr>
          <a:xfrm>
            <a:off x="3307613" y="1370204"/>
            <a:ext cx="5794743" cy="386219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0"/>
          <p:cNvSpPr txBox="1">
            <a:spLocks noGrp="1"/>
          </p:cNvSpPr>
          <p:nvPr>
            <p:ph type="title"/>
          </p:nvPr>
        </p:nvSpPr>
        <p:spPr>
          <a:xfrm>
            <a:off x="628650" y="620872"/>
            <a:ext cx="7886700" cy="458451"/>
          </a:xfrm>
          <a:prstGeom prst="rect">
            <a:avLst/>
          </a:prstGeom>
          <a:noFill/>
          <a:ln>
            <a:noFill/>
          </a:ln>
        </p:spPr>
        <p:txBody>
          <a:bodyPr spcFirstLastPara="1" wrap="square" lIns="91425" tIns="91425" rIns="91425" bIns="91425" anchor="t" anchorCtr="0">
            <a:noAutofit/>
          </a:bodyPr>
          <a:lstStyle/>
          <a:p>
            <a:pPr lvl="0"/>
            <a:r>
              <a:rPr lang="ru-RU" dirty="0">
                <a:latin typeface="Nunito"/>
                <a:ea typeface="Nunito"/>
                <a:cs typeface="Nunito"/>
                <a:sym typeface="Nunito"/>
              </a:rPr>
              <a:t>Влияние на журналистику</a:t>
            </a:r>
            <a:r>
              <a:rPr lang="en" dirty="0">
                <a:latin typeface="Nunito"/>
                <a:ea typeface="Nunito"/>
                <a:cs typeface="Nunito"/>
                <a:sym typeface="Nunito"/>
              </a:rPr>
              <a:t>: </a:t>
            </a:r>
            <a:r>
              <a:rPr lang="ru-RU" dirty="0">
                <a:latin typeface="Nunito"/>
                <a:ea typeface="Nunito"/>
                <a:cs typeface="Nunito"/>
                <a:sym typeface="Nunito"/>
              </a:rPr>
              <a:t>что изменилось </a:t>
            </a:r>
            <a:endParaRPr dirty="0">
              <a:latin typeface="Nunito"/>
              <a:ea typeface="Nunito"/>
              <a:cs typeface="Nunito"/>
              <a:sym typeface="Nunito"/>
            </a:endParaRPr>
          </a:p>
        </p:txBody>
      </p:sp>
      <p:sp>
        <p:nvSpPr>
          <p:cNvPr id="376" name="Google Shape;376;p50"/>
          <p:cNvSpPr txBox="1">
            <a:spLocks noGrp="1"/>
          </p:cNvSpPr>
          <p:nvPr>
            <p:ph type="body" idx="1"/>
          </p:nvPr>
        </p:nvSpPr>
        <p:spPr>
          <a:xfrm>
            <a:off x="44450" y="1277740"/>
            <a:ext cx="4113657" cy="3503810"/>
          </a:xfrm>
          <a:prstGeom prst="rect">
            <a:avLst/>
          </a:prstGeom>
          <a:noFill/>
          <a:ln>
            <a:noFill/>
          </a:ln>
        </p:spPr>
        <p:txBody>
          <a:bodyPr spcFirstLastPara="1" wrap="square" lIns="91425" tIns="91425" rIns="91425" bIns="91425" anchor="t" anchorCtr="0">
            <a:noAutofit/>
          </a:bodyPr>
          <a:lstStyle/>
          <a:p>
            <a:pPr lvl="0" indent="-317500">
              <a:lnSpc>
                <a:spcPct val="100000"/>
              </a:lnSpc>
              <a:spcBef>
                <a:spcPts val="0"/>
              </a:spcBef>
              <a:buSzPts val="1400"/>
              <a:buFont typeface="Roboto"/>
              <a:buChar char="●"/>
            </a:pPr>
            <a:r>
              <a:rPr lang="ru-RU" sz="1400" dirty="0">
                <a:solidFill>
                  <a:srgbClr val="333333"/>
                </a:solidFill>
                <a:latin typeface="Nunito"/>
                <a:ea typeface="Nunito"/>
                <a:cs typeface="Nunito"/>
                <a:sym typeface="Nunito"/>
              </a:rPr>
              <a:t>Сроки выхода новостей больше не зависят от печатной продукции, а скорее от графиков цифровой публикации: это быстрее, и </a:t>
            </a:r>
            <a:r>
              <a:rPr lang="ru-RU" sz="1400" b="1" dirty="0">
                <a:solidFill>
                  <a:srgbClr val="333333"/>
                </a:solidFill>
                <a:latin typeface="Nunito"/>
                <a:ea typeface="Nunito"/>
                <a:cs typeface="Nunito"/>
                <a:sym typeface="Nunito"/>
              </a:rPr>
              <a:t>процессы </a:t>
            </a:r>
            <a:r>
              <a:rPr lang="ru-RU" sz="1400" b="1" dirty="0" smtClean="0">
                <a:solidFill>
                  <a:srgbClr val="333333"/>
                </a:solidFill>
                <a:latin typeface="Nunito"/>
                <a:ea typeface="Nunito"/>
                <a:cs typeface="Nunito"/>
                <a:sym typeface="Nunito"/>
              </a:rPr>
              <a:t>оптимизированы</a:t>
            </a:r>
          </a:p>
          <a:p>
            <a:pPr lvl="0" indent="-317500">
              <a:lnSpc>
                <a:spcPct val="100000"/>
              </a:lnSpc>
              <a:spcBef>
                <a:spcPts val="0"/>
              </a:spcBef>
              <a:buSzPts val="1400"/>
              <a:buFont typeface="Roboto"/>
              <a:buChar char="●"/>
            </a:pPr>
            <a:r>
              <a:rPr lang="ru-RU" sz="1400" dirty="0">
                <a:solidFill>
                  <a:srgbClr val="333333"/>
                </a:solidFill>
                <a:latin typeface="Nunito"/>
                <a:ea typeface="Nunito"/>
                <a:cs typeface="Nunito"/>
                <a:sym typeface="Nunito"/>
              </a:rPr>
              <a:t>Статьи публикуются раз </a:t>
            </a:r>
            <a:r>
              <a:rPr lang="ru-RU" sz="1400" b="1" dirty="0">
                <a:solidFill>
                  <a:srgbClr val="333333"/>
                </a:solidFill>
                <a:latin typeface="Nunito"/>
                <a:ea typeface="Nunito"/>
                <a:cs typeface="Nunito"/>
                <a:sym typeface="Nunito"/>
              </a:rPr>
              <a:t>в 24 минуты</a:t>
            </a:r>
            <a:r>
              <a:rPr lang="ru-RU" sz="1400" dirty="0">
                <a:solidFill>
                  <a:srgbClr val="333333"/>
                </a:solidFill>
                <a:latin typeface="Nunito"/>
                <a:ea typeface="Nunito"/>
                <a:cs typeface="Nunito"/>
                <a:sym typeface="Nunito"/>
              </a:rPr>
              <a:t>, а не раз </a:t>
            </a:r>
            <a:r>
              <a:rPr lang="ru-RU" sz="1400" b="1" dirty="0">
                <a:solidFill>
                  <a:srgbClr val="333333"/>
                </a:solidFill>
                <a:latin typeface="Nunito"/>
                <a:ea typeface="Nunito"/>
                <a:cs typeface="Nunito"/>
                <a:sym typeface="Nunito"/>
              </a:rPr>
              <a:t>в 24 часа</a:t>
            </a:r>
            <a:r>
              <a:rPr lang="ru-RU" sz="1400" b="1" dirty="0" smtClean="0">
                <a:solidFill>
                  <a:srgbClr val="333333"/>
                </a:solidFill>
                <a:latin typeface="Nunito"/>
                <a:ea typeface="Nunito"/>
                <a:cs typeface="Nunito"/>
                <a:sym typeface="Nunito"/>
              </a:rPr>
              <a:t>!</a:t>
            </a:r>
          </a:p>
          <a:p>
            <a:pPr lvl="0" indent="-317500">
              <a:lnSpc>
                <a:spcPct val="100000"/>
              </a:lnSpc>
              <a:spcBef>
                <a:spcPts val="0"/>
              </a:spcBef>
              <a:buSzPts val="1400"/>
              <a:buFont typeface="Roboto"/>
              <a:buChar char="●"/>
            </a:pPr>
            <a:r>
              <a:rPr lang="ru-RU" sz="1400" b="1" dirty="0">
                <a:solidFill>
                  <a:srgbClr val="333333"/>
                </a:solidFill>
                <a:latin typeface="Nunito"/>
                <a:ea typeface="Nunito"/>
                <a:cs typeface="Nunito"/>
                <a:sym typeface="Nunito"/>
              </a:rPr>
              <a:t>Смартфоны </a:t>
            </a:r>
            <a:r>
              <a:rPr lang="ru-RU" sz="1400" dirty="0">
                <a:solidFill>
                  <a:srgbClr val="333333"/>
                </a:solidFill>
                <a:latin typeface="Nunito"/>
                <a:ea typeface="Nunito"/>
                <a:cs typeface="Nunito"/>
                <a:sym typeface="Nunito"/>
              </a:rPr>
              <a:t>означают, что репортеры могут получать </a:t>
            </a:r>
            <a:r>
              <a:rPr lang="ru-RU" sz="1400" dirty="0" smtClean="0">
                <a:solidFill>
                  <a:srgbClr val="333333"/>
                </a:solidFill>
                <a:latin typeface="Nunito"/>
                <a:ea typeface="Nunito"/>
                <a:cs typeface="Nunito"/>
                <a:sym typeface="Nunito"/>
              </a:rPr>
              <a:t>доступ в интернет, </a:t>
            </a:r>
            <a:r>
              <a:rPr lang="ru-RU" sz="1400" dirty="0">
                <a:solidFill>
                  <a:srgbClr val="333333"/>
                </a:solidFill>
                <a:latin typeface="Nunito"/>
                <a:ea typeface="Nunito"/>
                <a:cs typeface="Nunito"/>
                <a:sym typeface="Nunito"/>
              </a:rPr>
              <a:t>писать, записывать и отправлять новости непрерывно, если это </a:t>
            </a:r>
            <a:r>
              <a:rPr lang="ru-RU" sz="1400" dirty="0" smtClean="0">
                <a:solidFill>
                  <a:srgbClr val="333333"/>
                </a:solidFill>
                <a:latin typeface="Nunito"/>
                <a:ea typeface="Nunito"/>
                <a:cs typeface="Nunito"/>
                <a:sym typeface="Nunito"/>
              </a:rPr>
              <a:t>необходимо</a:t>
            </a:r>
          </a:p>
          <a:p>
            <a:pPr lvl="0" indent="-317500">
              <a:lnSpc>
                <a:spcPct val="100000"/>
              </a:lnSpc>
              <a:spcBef>
                <a:spcPts val="0"/>
              </a:spcBef>
              <a:buSzPts val="1400"/>
              <a:buFont typeface="Roboto"/>
              <a:buChar char="●"/>
            </a:pPr>
            <a:r>
              <a:rPr lang="ru-RU" sz="1400" dirty="0">
                <a:solidFill>
                  <a:srgbClr val="333333"/>
                </a:solidFill>
                <a:latin typeface="Nunito"/>
                <a:ea typeface="Nunito"/>
                <a:cs typeface="Nunito"/>
                <a:sym typeface="Nunito"/>
              </a:rPr>
              <a:t>Веб-сайты больше </a:t>
            </a:r>
            <a:r>
              <a:rPr lang="ru-RU" sz="1400" b="1" dirty="0">
                <a:solidFill>
                  <a:srgbClr val="333333"/>
                </a:solidFill>
                <a:latin typeface="Nunito"/>
                <a:ea typeface="Nunito"/>
                <a:cs typeface="Nunito"/>
                <a:sym typeface="Nunito"/>
              </a:rPr>
              <a:t>не загружают </a:t>
            </a:r>
            <a:r>
              <a:rPr lang="ru-RU" sz="1400" dirty="0" smtClean="0">
                <a:solidFill>
                  <a:srgbClr val="333333"/>
                </a:solidFill>
                <a:latin typeface="Nunito"/>
                <a:ea typeface="Nunito"/>
                <a:cs typeface="Nunito"/>
                <a:sym typeface="Nunito"/>
              </a:rPr>
              <a:t>новостные </a:t>
            </a:r>
            <a:r>
              <a:rPr lang="ru-RU" sz="1400" dirty="0">
                <a:solidFill>
                  <a:srgbClr val="333333"/>
                </a:solidFill>
                <a:latin typeface="Nunito"/>
                <a:ea typeface="Nunito"/>
                <a:cs typeface="Nunito"/>
                <a:sym typeface="Nunito"/>
              </a:rPr>
              <a:t>сюжеты </a:t>
            </a:r>
            <a:r>
              <a:rPr lang="ru-RU" sz="1400" dirty="0" smtClean="0">
                <a:solidFill>
                  <a:srgbClr val="333333"/>
                </a:solidFill>
                <a:latin typeface="Nunito"/>
                <a:ea typeface="Nunito"/>
                <a:cs typeface="Nunito"/>
                <a:sym typeface="Nunito"/>
              </a:rPr>
              <a:t>ПОСЛЕ </a:t>
            </a:r>
            <a:r>
              <a:rPr lang="ru-RU" sz="1400" dirty="0">
                <a:solidFill>
                  <a:srgbClr val="333333"/>
                </a:solidFill>
                <a:latin typeface="Nunito"/>
                <a:ea typeface="Nunito"/>
                <a:cs typeface="Nunito"/>
                <a:sym typeface="Nunito"/>
              </a:rPr>
              <a:t>того, как статья была напечатана, а скорее в качестве горячих новостей, чтобы удовлетворить спрос читателей</a:t>
            </a:r>
            <a:endParaRPr dirty="0">
              <a:solidFill>
                <a:srgbClr val="333333"/>
              </a:solidFill>
              <a:latin typeface="Nunito"/>
              <a:ea typeface="Nunito"/>
              <a:cs typeface="Nunito"/>
              <a:sym typeface="Nunito"/>
            </a:endParaRPr>
          </a:p>
        </p:txBody>
      </p:sp>
      <p:pic>
        <p:nvPicPr>
          <p:cNvPr id="377" name="Google Shape;377;p50"/>
          <p:cNvPicPr preferRelativeResize="0"/>
          <p:nvPr/>
        </p:nvPicPr>
        <p:blipFill rotWithShape="1">
          <a:blip r:embed="rId3">
            <a:alphaModFix/>
          </a:blip>
          <a:srcRect l="11905" r="10185"/>
          <a:stretch/>
        </p:blipFill>
        <p:spPr>
          <a:xfrm>
            <a:off x="4158107" y="1669311"/>
            <a:ext cx="4837037" cy="280555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1"/>
          <p:cNvSpPr txBox="1"/>
          <p:nvPr/>
        </p:nvSpPr>
        <p:spPr>
          <a:xfrm>
            <a:off x="1143628" y="1943904"/>
            <a:ext cx="7200900" cy="2064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300"/>
              <a:buFont typeface="Roboto"/>
              <a:buNone/>
            </a:pPr>
            <a:r>
              <a:rPr lang="ru-RU" sz="1400" b="1" i="0" u="none" strike="noStrike" cap="none" dirty="0" smtClean="0">
                <a:solidFill>
                  <a:schemeClr val="lt1"/>
                </a:solidFill>
                <a:latin typeface="Nunito"/>
                <a:ea typeface="Nunito"/>
                <a:cs typeface="Nunito"/>
                <a:sym typeface="Nunito"/>
              </a:rPr>
              <a:t>Мы рассмотрели много информации</a:t>
            </a:r>
            <a:r>
              <a:rPr lang="en" sz="1400" b="1" i="0" u="none" strike="noStrike" cap="none" dirty="0" smtClean="0">
                <a:solidFill>
                  <a:schemeClr val="lt1"/>
                </a:solidFill>
                <a:latin typeface="Nunito"/>
                <a:ea typeface="Nunito"/>
                <a:cs typeface="Nunito"/>
                <a:sym typeface="Nunito"/>
              </a:rPr>
              <a:t>, </a:t>
            </a:r>
            <a:r>
              <a:rPr lang="ru-RU" sz="1400" b="1" i="0" u="none" strike="noStrike" cap="none" dirty="0" smtClean="0">
                <a:solidFill>
                  <a:schemeClr val="lt1"/>
                </a:solidFill>
                <a:latin typeface="Nunito"/>
                <a:ea typeface="Nunito"/>
                <a:cs typeface="Nunito"/>
                <a:sym typeface="Nunito"/>
              </a:rPr>
              <a:t>давайте остановимся и подумаем:</a:t>
            </a:r>
            <a:endParaRPr sz="1400" i="0" u="none" strike="noStrike" cap="none" dirty="0">
              <a:solidFill>
                <a:srgbClr val="000000"/>
              </a:solidFill>
              <a:latin typeface="Nunito"/>
              <a:ea typeface="Nunito"/>
              <a:cs typeface="Nunito"/>
              <a:sym typeface="Nunito"/>
            </a:endParaRPr>
          </a:p>
          <a:p>
            <a:pPr marL="457200" lvl="0" indent="-317500">
              <a:lnSpc>
                <a:spcPct val="115000"/>
              </a:lnSpc>
              <a:spcBef>
                <a:spcPts val="1600"/>
              </a:spcBef>
              <a:buClr>
                <a:schemeClr val="lt1"/>
              </a:buClr>
              <a:buSzPts val="1400"/>
              <a:buFont typeface="Nunito"/>
              <a:buChar char="➔"/>
            </a:pPr>
            <a:r>
              <a:rPr lang="ru-RU" dirty="0">
                <a:solidFill>
                  <a:schemeClr val="lt1"/>
                </a:solidFill>
                <a:latin typeface="Nunito"/>
                <a:ea typeface="Nunito"/>
                <a:cs typeface="Nunito"/>
                <a:sym typeface="Nunito"/>
              </a:rPr>
              <a:t>Что </a:t>
            </a:r>
            <a:r>
              <a:rPr lang="ru-RU" dirty="0" smtClean="0">
                <a:solidFill>
                  <a:schemeClr val="lt1"/>
                </a:solidFill>
                <a:latin typeface="Nunito"/>
                <a:ea typeface="Nunito"/>
                <a:cs typeface="Nunito"/>
                <a:sym typeface="Nunito"/>
              </a:rPr>
              <a:t>означает цифровая публикация </a:t>
            </a:r>
            <a:r>
              <a:rPr lang="ru-RU" dirty="0">
                <a:solidFill>
                  <a:schemeClr val="lt1"/>
                </a:solidFill>
                <a:latin typeface="Nunito"/>
                <a:ea typeface="Nunito"/>
                <a:cs typeface="Nunito"/>
                <a:sym typeface="Nunito"/>
              </a:rPr>
              <a:t>для редакций новостей: какие изменения вы </a:t>
            </a:r>
            <a:r>
              <a:rPr lang="ru-RU" dirty="0" smtClean="0">
                <a:solidFill>
                  <a:schemeClr val="lt1"/>
                </a:solidFill>
                <a:latin typeface="Nunito"/>
                <a:ea typeface="Nunito"/>
                <a:cs typeface="Nunito"/>
                <a:sym typeface="Nunito"/>
              </a:rPr>
              <a:t>видели </a:t>
            </a:r>
            <a:r>
              <a:rPr lang="ru-RU" dirty="0">
                <a:solidFill>
                  <a:schemeClr val="lt1"/>
                </a:solidFill>
                <a:latin typeface="Nunito"/>
                <a:ea typeface="Nunito"/>
                <a:cs typeface="Nunito"/>
                <a:sym typeface="Nunito"/>
              </a:rPr>
              <a:t>в своей собственной редакции </a:t>
            </a:r>
            <a:r>
              <a:rPr lang="ru-RU" dirty="0" smtClean="0">
                <a:solidFill>
                  <a:schemeClr val="lt1"/>
                </a:solidFill>
                <a:latin typeface="Nunito"/>
                <a:ea typeface="Nunito"/>
                <a:cs typeface="Nunito"/>
                <a:sym typeface="Nunito"/>
              </a:rPr>
              <a:t>новостей: в работе, планировании, стратегическом  планировании, </a:t>
            </a:r>
            <a:r>
              <a:rPr lang="ru-RU" dirty="0">
                <a:solidFill>
                  <a:schemeClr val="lt1"/>
                </a:solidFill>
                <a:latin typeface="Nunito"/>
                <a:ea typeface="Nunito"/>
                <a:cs typeface="Nunito"/>
                <a:sym typeface="Nunito"/>
              </a:rPr>
              <a:t>расписание публикаций, </a:t>
            </a:r>
            <a:r>
              <a:rPr lang="ru-RU" dirty="0" smtClean="0">
                <a:solidFill>
                  <a:schemeClr val="lt1"/>
                </a:solidFill>
                <a:latin typeface="Nunito"/>
                <a:ea typeface="Nunito"/>
                <a:cs typeface="Nunito"/>
                <a:sym typeface="Nunito"/>
              </a:rPr>
              <a:t>навыках ?</a:t>
            </a:r>
          </a:p>
          <a:p>
            <a:pPr marL="457200" lvl="0" indent="-317500">
              <a:lnSpc>
                <a:spcPct val="115000"/>
              </a:lnSpc>
              <a:spcBef>
                <a:spcPts val="1600"/>
              </a:spcBef>
              <a:buClr>
                <a:schemeClr val="lt1"/>
              </a:buClr>
              <a:buSzPts val="1400"/>
              <a:buFont typeface="Nunito"/>
              <a:buChar char="➔"/>
            </a:pPr>
            <a:r>
              <a:rPr lang="ru-RU" sz="1400" i="0" u="none" strike="noStrike" cap="none" dirty="0" smtClean="0">
                <a:solidFill>
                  <a:schemeClr val="lt1"/>
                </a:solidFill>
                <a:latin typeface="Nunito"/>
                <a:ea typeface="Nunito"/>
                <a:cs typeface="Nunito"/>
                <a:sym typeface="Nunito"/>
              </a:rPr>
              <a:t>Посмотрите на слайд </a:t>
            </a:r>
            <a:r>
              <a:rPr lang="ru-RU" u="sng" dirty="0" err="1" smtClean="0">
                <a:solidFill>
                  <a:schemeClr val="hlink"/>
                </a:solidFill>
                <a:latin typeface="Nunito"/>
                <a:ea typeface="Nunito"/>
                <a:cs typeface="Nunito"/>
                <a:sym typeface="Nunito"/>
                <a:hlinkClick r:id="rId3" action="ppaction://hlinksldjump"/>
              </a:rPr>
              <a:t>слайд</a:t>
            </a:r>
            <a:r>
              <a:rPr lang="en" u="sng" dirty="0" smtClean="0">
                <a:solidFill>
                  <a:schemeClr val="hlink"/>
                </a:solidFill>
                <a:latin typeface="Nunito"/>
                <a:ea typeface="Nunito"/>
                <a:cs typeface="Nunito"/>
                <a:sym typeface="Nunito"/>
                <a:hlinkClick r:id="rId3" action="ppaction://hlinksldjump"/>
              </a:rPr>
              <a:t> 27</a:t>
            </a:r>
            <a:r>
              <a:rPr lang="en" sz="1400" i="0" u="none" strike="noStrike" cap="none" dirty="0" smtClean="0">
                <a:solidFill>
                  <a:schemeClr val="lt1"/>
                </a:solidFill>
                <a:latin typeface="Nunito"/>
                <a:ea typeface="Nunito"/>
                <a:cs typeface="Nunito"/>
                <a:sym typeface="Nunito"/>
              </a:rPr>
              <a:t>, </a:t>
            </a:r>
            <a:r>
              <a:rPr lang="ru-RU" sz="1400" i="0" u="none" strike="noStrike" cap="none" dirty="0" smtClean="0">
                <a:solidFill>
                  <a:schemeClr val="lt1"/>
                </a:solidFill>
                <a:latin typeface="Nunito"/>
                <a:ea typeface="Nunito"/>
                <a:cs typeface="Nunito"/>
                <a:sym typeface="Nunito"/>
              </a:rPr>
              <a:t>и подумайте насколько описанные изменения относятся к вашей редакции. </a:t>
            </a:r>
            <a:endParaRPr sz="1300" i="0" u="none" strike="noStrike" cap="none" dirty="0">
              <a:solidFill>
                <a:schemeClr val="dk2"/>
              </a:solidFill>
              <a:latin typeface="Nunito"/>
              <a:ea typeface="Nunito"/>
              <a:cs typeface="Nunito"/>
              <a:sym typeface="Nunito"/>
            </a:endParaRPr>
          </a:p>
        </p:txBody>
      </p:sp>
      <p:sp>
        <p:nvSpPr>
          <p:cNvPr id="383" name="Google Shape;383;p51"/>
          <p:cNvSpPr txBox="1">
            <a:spLocks noGrp="1"/>
          </p:cNvSpPr>
          <p:nvPr>
            <p:ph type="title"/>
          </p:nvPr>
        </p:nvSpPr>
        <p:spPr>
          <a:xfrm>
            <a:off x="1497520" y="1303239"/>
            <a:ext cx="7375711" cy="62503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5400"/>
              <a:buNone/>
            </a:pPr>
            <a:r>
              <a:rPr lang="ru-RU" sz="3600" dirty="0" smtClean="0">
                <a:latin typeface="Nunito"/>
                <a:ea typeface="Nunito"/>
                <a:cs typeface="Nunito"/>
                <a:sym typeface="Nunito"/>
              </a:rPr>
              <a:t>остановись</a:t>
            </a:r>
            <a:r>
              <a:rPr lang="en" sz="3600" dirty="0" smtClean="0">
                <a:latin typeface="Nunito"/>
                <a:ea typeface="Nunito"/>
                <a:cs typeface="Nunito"/>
                <a:sym typeface="Nunito"/>
              </a:rPr>
              <a:t> </a:t>
            </a:r>
            <a:r>
              <a:rPr lang="en" sz="3600" dirty="0">
                <a:latin typeface="Nunito"/>
                <a:ea typeface="Nunito"/>
                <a:cs typeface="Nunito"/>
                <a:sym typeface="Nunito"/>
              </a:rPr>
              <a:t>&amp; </a:t>
            </a:r>
            <a:r>
              <a:rPr lang="ru-RU" sz="3600" dirty="0" smtClean="0">
                <a:latin typeface="Nunito"/>
                <a:ea typeface="Nunito"/>
                <a:cs typeface="Nunito"/>
                <a:sym typeface="Nunito"/>
              </a:rPr>
              <a:t>подумай</a:t>
            </a:r>
            <a:endParaRPr sz="3600" dirty="0">
              <a:latin typeface="Nunito"/>
              <a:ea typeface="Nunito"/>
              <a:cs typeface="Nunito"/>
              <a:sym typeface="Nunito"/>
            </a:endParaRPr>
          </a:p>
        </p:txBody>
      </p:sp>
      <p:pic>
        <p:nvPicPr>
          <p:cNvPr id="384" name="Google Shape;384;p51" descr="Meeting"/>
          <p:cNvPicPr preferRelativeResize="0"/>
          <p:nvPr/>
        </p:nvPicPr>
        <p:blipFill rotWithShape="1">
          <a:blip r:embed="rId4">
            <a:alphaModFix/>
          </a:blip>
          <a:srcRect/>
          <a:stretch/>
        </p:blipFill>
        <p:spPr>
          <a:xfrm>
            <a:off x="747811" y="1266842"/>
            <a:ext cx="614248" cy="614248"/>
          </a:xfrm>
          <a:prstGeom prst="rect">
            <a:avLst/>
          </a:prstGeom>
          <a:noFill/>
          <a:ln>
            <a:noFill/>
          </a:ln>
        </p:spPr>
      </p:pic>
      <p:sp>
        <p:nvSpPr>
          <p:cNvPr id="385" name="Google Shape;385;p51"/>
          <p:cNvSpPr/>
          <p:nvPr/>
        </p:nvSpPr>
        <p:spPr>
          <a:xfrm>
            <a:off x="701548" y="1237130"/>
            <a:ext cx="706774" cy="706774"/>
          </a:xfrm>
          <a:prstGeom prst="ellipse">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386" name="Google Shape;386;p51"/>
          <p:cNvCxnSpPr/>
          <p:nvPr/>
        </p:nvCxnSpPr>
        <p:spPr>
          <a:xfrm>
            <a:off x="-50180" y="1615754"/>
            <a:ext cx="745326" cy="0"/>
          </a:xfrm>
          <a:prstGeom prst="straightConnector1">
            <a:avLst/>
          </a:prstGeom>
          <a:noFill/>
          <a:ln w="28575" cap="flat" cmpd="sng">
            <a:solidFill>
              <a:schemeClr val="l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2"/>
          <p:cNvSpPr txBox="1">
            <a:spLocks noGrp="1"/>
          </p:cNvSpPr>
          <p:nvPr>
            <p:ph type="title"/>
          </p:nvPr>
        </p:nvSpPr>
        <p:spPr>
          <a:xfrm>
            <a:off x="623888" y="1501974"/>
            <a:ext cx="7886700" cy="21395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5400"/>
              <a:buFont typeface="Avenir"/>
              <a:buNone/>
            </a:pPr>
            <a:r>
              <a:rPr lang="ru-RU" dirty="0" smtClean="0">
                <a:latin typeface="Nunito"/>
                <a:ea typeface="Nunito"/>
                <a:cs typeface="Nunito"/>
                <a:sym typeface="Nunito"/>
              </a:rPr>
              <a:t>Раздел </a:t>
            </a:r>
            <a:r>
              <a:rPr lang="en" dirty="0" smtClean="0">
                <a:latin typeface="Nunito"/>
                <a:ea typeface="Nunito"/>
                <a:cs typeface="Nunito"/>
                <a:sym typeface="Nunito"/>
              </a:rPr>
              <a:t> </a:t>
            </a:r>
            <a:r>
              <a:rPr lang="en" dirty="0">
                <a:latin typeface="Nunito"/>
                <a:ea typeface="Nunito"/>
                <a:cs typeface="Nunito"/>
                <a:sym typeface="Nunito"/>
              </a:rPr>
              <a:t>3</a:t>
            </a:r>
            <a:endParaRPr dirty="0">
              <a:latin typeface="Nunito"/>
              <a:ea typeface="Nunito"/>
              <a:cs typeface="Nunito"/>
              <a:sym typeface="Nuni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3"/>
          <p:cNvSpPr txBox="1">
            <a:spLocks noGrp="1"/>
          </p:cNvSpPr>
          <p:nvPr>
            <p:ph type="title"/>
          </p:nvPr>
        </p:nvSpPr>
        <p:spPr>
          <a:xfrm>
            <a:off x="623888" y="1501974"/>
            <a:ext cx="7886700" cy="2139553"/>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5400"/>
              <a:buNone/>
            </a:pPr>
            <a:r>
              <a:rPr lang="ru-RU" sz="2800" dirty="0" smtClean="0">
                <a:latin typeface="Nunito"/>
                <a:ea typeface="Nunito"/>
                <a:cs typeface="Nunito"/>
                <a:sym typeface="Nunito"/>
              </a:rPr>
              <a:t>Изменение медиаландшафта</a:t>
            </a:r>
            <a:endParaRPr dirty="0">
              <a:latin typeface="Nunito"/>
              <a:ea typeface="Nunito"/>
              <a:cs typeface="Nunito"/>
              <a:sym typeface="Nuni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p:nvPr/>
        </p:nvSpPr>
        <p:spPr>
          <a:xfrm>
            <a:off x="6569450" y="2195400"/>
            <a:ext cx="435000" cy="273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54"/>
          <p:cNvSpPr txBox="1">
            <a:spLocks noGrp="1"/>
          </p:cNvSpPr>
          <p:nvPr>
            <p:ph type="title" idx="4294967295"/>
          </p:nvPr>
        </p:nvSpPr>
        <p:spPr>
          <a:xfrm>
            <a:off x="405685" y="984418"/>
            <a:ext cx="2711001" cy="293719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200"/>
              <a:buNone/>
            </a:pPr>
            <a:r>
              <a:rPr lang="ru-RU" sz="2400" dirty="0" smtClean="0">
                <a:solidFill>
                  <a:srgbClr val="070E63"/>
                </a:solidFill>
                <a:latin typeface="Nunito"/>
                <a:ea typeface="Nunito"/>
                <a:cs typeface="Nunito"/>
                <a:sym typeface="Nunito"/>
              </a:rPr>
              <a:t>Разница между традиционными и новыми методами работы медиа </a:t>
            </a:r>
            <a:endParaRPr sz="2400" dirty="0">
              <a:solidFill>
                <a:srgbClr val="070E63"/>
              </a:solidFill>
              <a:latin typeface="Nunito"/>
              <a:ea typeface="Nunito"/>
              <a:cs typeface="Nunito"/>
              <a:sym typeface="Nunito"/>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349563046"/>
              </p:ext>
            </p:extLst>
          </p:nvPr>
        </p:nvGraphicFramePr>
        <p:xfrm>
          <a:off x="3412901" y="901521"/>
          <a:ext cx="5563674" cy="3283950"/>
        </p:xfrm>
        <a:graphic>
          <a:graphicData uri="http://schemas.openxmlformats.org/drawingml/2006/table">
            <a:tbl>
              <a:tblPr firstRow="1" firstCol="1" bandRow="1">
                <a:tableStyleId>{5C22544A-7EE6-4342-B048-85BDC9FD1C3A}</a:tableStyleId>
              </a:tblPr>
              <a:tblGrid>
                <a:gridCol w="2781837"/>
                <a:gridCol w="2781837"/>
              </a:tblGrid>
              <a:tr h="234362">
                <a:tc>
                  <a:txBody>
                    <a:bodyPr/>
                    <a:lstStyle/>
                    <a:p>
                      <a:pPr>
                        <a:lnSpc>
                          <a:spcPct val="107000"/>
                        </a:lnSpc>
                        <a:spcAft>
                          <a:spcPts val="0"/>
                        </a:spcAft>
                      </a:pPr>
                      <a:r>
                        <a:rPr lang="ru-RU" sz="1100" dirty="0">
                          <a:effectLst/>
                        </a:rPr>
                        <a:t>Традиционные медиа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effectLst/>
                        </a:rPr>
                        <a:t>Новые медиа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02021">
                <a:tc>
                  <a:txBody>
                    <a:bodyPr/>
                    <a:lstStyle/>
                    <a:p>
                      <a:pPr>
                        <a:lnSpc>
                          <a:spcPct val="107000"/>
                        </a:lnSpc>
                        <a:spcAft>
                          <a:spcPts val="0"/>
                        </a:spcAft>
                      </a:pPr>
                      <a:endParaRPr lang="ru-RU" sz="1100" dirty="0" smtClean="0">
                        <a:effectLst/>
                      </a:endParaRPr>
                    </a:p>
                    <a:p>
                      <a:pPr>
                        <a:lnSpc>
                          <a:spcPct val="107000"/>
                        </a:lnSpc>
                        <a:spcAft>
                          <a:spcPts val="0"/>
                        </a:spcAft>
                      </a:pPr>
                      <a:r>
                        <a:rPr lang="ru-RU" sz="1100" dirty="0" smtClean="0">
                          <a:effectLst/>
                        </a:rPr>
                        <a:t>Реклама </a:t>
                      </a:r>
                      <a:r>
                        <a:rPr lang="ru-RU" sz="1100" dirty="0">
                          <a:effectLst/>
                        </a:rPr>
                        <a:t>на </a:t>
                      </a:r>
                      <a:r>
                        <a:rPr lang="ru-RU" sz="1100" dirty="0" smtClean="0">
                          <a:effectLst/>
                        </a:rPr>
                        <a:t>телевидение</a:t>
                      </a:r>
                    </a:p>
                    <a:p>
                      <a:pPr>
                        <a:lnSpc>
                          <a:spcPct val="107000"/>
                        </a:lnSpc>
                        <a:spcAft>
                          <a:spcPts val="0"/>
                        </a:spcAft>
                      </a:pPr>
                      <a:r>
                        <a:rPr lang="ru-RU" sz="1100" dirty="0" smtClean="0">
                          <a:effectLst/>
                        </a:rPr>
                        <a:t> </a:t>
                      </a:r>
                      <a:endParaRPr lang="ru-RU" sz="1100" dirty="0">
                        <a:effectLst/>
                      </a:endParaRPr>
                    </a:p>
                    <a:p>
                      <a:pPr>
                        <a:lnSpc>
                          <a:spcPct val="107000"/>
                        </a:lnSpc>
                        <a:spcAft>
                          <a:spcPts val="0"/>
                        </a:spcAft>
                      </a:pPr>
                      <a:r>
                        <a:rPr lang="ru-RU" sz="1100" dirty="0">
                          <a:effectLst/>
                        </a:rPr>
                        <a:t>Реклама на </a:t>
                      </a:r>
                      <a:r>
                        <a:rPr lang="ru-RU" sz="1100" dirty="0" smtClean="0">
                          <a:effectLst/>
                        </a:rPr>
                        <a:t>радио</a:t>
                      </a:r>
                    </a:p>
                    <a:p>
                      <a:pPr>
                        <a:lnSpc>
                          <a:spcPct val="107000"/>
                        </a:lnSpc>
                        <a:spcAft>
                          <a:spcPts val="0"/>
                        </a:spcAft>
                      </a:pPr>
                      <a:endParaRPr lang="ru-RU" sz="1100" dirty="0">
                        <a:effectLst/>
                      </a:endParaRPr>
                    </a:p>
                    <a:p>
                      <a:pPr>
                        <a:lnSpc>
                          <a:spcPct val="107000"/>
                        </a:lnSpc>
                        <a:spcAft>
                          <a:spcPts val="0"/>
                        </a:spcAft>
                      </a:pPr>
                      <a:r>
                        <a:rPr lang="ru-RU" sz="1100" dirty="0">
                          <a:effectLst/>
                        </a:rPr>
                        <a:t>Реклама в печатных изданиях </a:t>
                      </a:r>
                      <a:endParaRPr lang="ru-RU" sz="1100" dirty="0" smtClean="0">
                        <a:effectLst/>
                      </a:endParaRPr>
                    </a:p>
                    <a:p>
                      <a:pPr>
                        <a:lnSpc>
                          <a:spcPct val="107000"/>
                        </a:lnSpc>
                        <a:spcAft>
                          <a:spcPts val="0"/>
                        </a:spcAft>
                      </a:pPr>
                      <a:endParaRPr lang="ru-RU" sz="1100" dirty="0">
                        <a:effectLst/>
                      </a:endParaRPr>
                    </a:p>
                    <a:p>
                      <a:pPr>
                        <a:lnSpc>
                          <a:spcPct val="107000"/>
                        </a:lnSpc>
                        <a:spcAft>
                          <a:spcPts val="0"/>
                        </a:spcAft>
                      </a:pPr>
                      <a:r>
                        <a:rPr lang="ru-RU" sz="1100" dirty="0">
                          <a:effectLst/>
                        </a:rPr>
                        <a:t>Реклама в почтовых </a:t>
                      </a:r>
                      <a:r>
                        <a:rPr lang="ru-RU" sz="1100" dirty="0" smtClean="0">
                          <a:effectLst/>
                        </a:rPr>
                        <a:t>рассылках</a:t>
                      </a:r>
                    </a:p>
                    <a:p>
                      <a:pPr>
                        <a:lnSpc>
                          <a:spcPct val="107000"/>
                        </a:lnSpc>
                        <a:spcAft>
                          <a:spcPts val="0"/>
                        </a:spcAft>
                      </a:pPr>
                      <a:endParaRPr lang="ru-RU" sz="1100" dirty="0">
                        <a:effectLst/>
                      </a:endParaRPr>
                    </a:p>
                    <a:p>
                      <a:pPr>
                        <a:lnSpc>
                          <a:spcPct val="107000"/>
                        </a:lnSpc>
                        <a:spcAft>
                          <a:spcPts val="0"/>
                        </a:spcAft>
                      </a:pPr>
                      <a:r>
                        <a:rPr lang="ru-RU" sz="1100" dirty="0">
                          <a:effectLst/>
                        </a:rPr>
                        <a:t>Наружная </a:t>
                      </a:r>
                      <a:r>
                        <a:rPr lang="ru-RU" sz="1100" dirty="0" smtClean="0">
                          <a:effectLst/>
                        </a:rPr>
                        <a:t>реклама</a:t>
                      </a:r>
                    </a:p>
                    <a:p>
                      <a:pPr>
                        <a:lnSpc>
                          <a:spcPct val="107000"/>
                        </a:lnSpc>
                        <a:spcAft>
                          <a:spcPts val="0"/>
                        </a:spcAft>
                      </a:pPr>
                      <a:endParaRPr lang="ru-RU" sz="1100" dirty="0">
                        <a:effectLst/>
                      </a:endParaRPr>
                    </a:p>
                    <a:p>
                      <a:pPr>
                        <a:lnSpc>
                          <a:spcPct val="107000"/>
                        </a:lnSpc>
                        <a:spcAft>
                          <a:spcPts val="0"/>
                        </a:spcAft>
                      </a:pPr>
                      <a:r>
                        <a:rPr lang="ru-RU" sz="1100" dirty="0">
                          <a:effectLst/>
                        </a:rPr>
                        <a:t>Холодные звонки </a:t>
                      </a:r>
                      <a:endParaRPr lang="ru-RU" sz="1100" dirty="0" smtClean="0">
                        <a:effectLst/>
                      </a:endParaRPr>
                    </a:p>
                    <a:p>
                      <a:pPr>
                        <a:lnSpc>
                          <a:spcPct val="107000"/>
                        </a:lnSpc>
                        <a:spcAft>
                          <a:spcPts val="0"/>
                        </a:spcAft>
                      </a:pPr>
                      <a:endParaRPr lang="ru-RU" sz="1100" dirty="0">
                        <a:effectLst/>
                      </a:endParaRPr>
                    </a:p>
                    <a:p>
                      <a:pPr>
                        <a:lnSpc>
                          <a:spcPct val="107000"/>
                        </a:lnSpc>
                        <a:spcAft>
                          <a:spcPts val="0"/>
                        </a:spcAft>
                      </a:pPr>
                      <a:r>
                        <a:rPr lang="ru-RU" sz="1100" dirty="0">
                          <a:effectLst/>
                        </a:rPr>
                        <a:t>Продажи «от двери до двери</a:t>
                      </a:r>
                      <a:r>
                        <a:rPr lang="ru-RU" sz="1100" dirty="0" smtClean="0">
                          <a:effectLst/>
                        </a:rPr>
                        <a:t>»</a:t>
                      </a:r>
                    </a:p>
                    <a:p>
                      <a:pPr>
                        <a:lnSpc>
                          <a:spcPct val="107000"/>
                        </a:lnSpc>
                        <a:spcAft>
                          <a:spcPts val="0"/>
                        </a:spcAft>
                      </a:pPr>
                      <a:endParaRPr lang="ru-RU" sz="1100" dirty="0">
                        <a:effectLst/>
                      </a:endParaRPr>
                    </a:p>
                    <a:p>
                      <a:pPr>
                        <a:lnSpc>
                          <a:spcPct val="107000"/>
                        </a:lnSpc>
                        <a:spcAft>
                          <a:spcPts val="0"/>
                        </a:spcAft>
                      </a:pPr>
                      <a:r>
                        <a:rPr lang="ru-RU" sz="1100" dirty="0">
                          <a:effectLst/>
                        </a:rPr>
                        <a:t>Баннерная реклама </a:t>
                      </a:r>
                      <a:endParaRPr lang="ru-RU" sz="1100" dirty="0" smtClean="0">
                        <a:effectLst/>
                      </a:endParaRPr>
                    </a:p>
                    <a:p>
                      <a:pP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u-RU" sz="1100" dirty="0" smtClean="0">
                        <a:effectLst/>
                      </a:endParaRPr>
                    </a:p>
                    <a:p>
                      <a:pPr>
                        <a:lnSpc>
                          <a:spcPct val="107000"/>
                        </a:lnSpc>
                        <a:spcAft>
                          <a:spcPts val="0"/>
                        </a:spcAft>
                      </a:pPr>
                      <a:r>
                        <a:rPr lang="ru-RU" sz="1100" b="1" dirty="0" smtClean="0">
                          <a:effectLst/>
                        </a:rPr>
                        <a:t>Поисковая </a:t>
                      </a:r>
                      <a:r>
                        <a:rPr lang="ru-RU" sz="1100" b="1" dirty="0">
                          <a:effectLst/>
                        </a:rPr>
                        <a:t>оптимизация </a:t>
                      </a:r>
                      <a:endParaRPr lang="ru-RU" sz="1100" b="1" dirty="0" smtClean="0">
                        <a:effectLst/>
                      </a:endParaRPr>
                    </a:p>
                    <a:p>
                      <a:pPr>
                        <a:lnSpc>
                          <a:spcPct val="107000"/>
                        </a:lnSpc>
                        <a:spcAft>
                          <a:spcPts val="0"/>
                        </a:spcAft>
                      </a:pPr>
                      <a:endParaRPr lang="ru-RU" sz="1100" b="1" dirty="0">
                        <a:effectLst/>
                      </a:endParaRPr>
                    </a:p>
                    <a:p>
                      <a:pPr>
                        <a:lnSpc>
                          <a:spcPct val="107000"/>
                        </a:lnSpc>
                        <a:spcAft>
                          <a:spcPts val="0"/>
                        </a:spcAft>
                      </a:pPr>
                      <a:r>
                        <a:rPr lang="ru-RU" sz="1100" b="1" dirty="0">
                          <a:effectLst/>
                        </a:rPr>
                        <a:t>Реклама за клик </a:t>
                      </a:r>
                      <a:endParaRPr lang="ru-RU" sz="1100" b="1" dirty="0" smtClean="0">
                        <a:effectLst/>
                      </a:endParaRPr>
                    </a:p>
                    <a:p>
                      <a:pPr>
                        <a:lnSpc>
                          <a:spcPct val="107000"/>
                        </a:lnSpc>
                        <a:spcAft>
                          <a:spcPts val="0"/>
                        </a:spcAft>
                      </a:pPr>
                      <a:endParaRPr lang="ru-RU" sz="1100" b="1" dirty="0">
                        <a:effectLst/>
                      </a:endParaRPr>
                    </a:p>
                    <a:p>
                      <a:pPr>
                        <a:lnSpc>
                          <a:spcPct val="107000"/>
                        </a:lnSpc>
                        <a:spcAft>
                          <a:spcPts val="0"/>
                        </a:spcAft>
                      </a:pPr>
                      <a:r>
                        <a:rPr lang="ru-RU" sz="1100" b="1" dirty="0">
                          <a:effectLst/>
                        </a:rPr>
                        <a:t>Контент </a:t>
                      </a:r>
                      <a:r>
                        <a:rPr lang="ru-RU" sz="1100" b="1" dirty="0" smtClean="0">
                          <a:effectLst/>
                        </a:rPr>
                        <a:t>маркетинг</a:t>
                      </a:r>
                    </a:p>
                    <a:p>
                      <a:pPr>
                        <a:lnSpc>
                          <a:spcPct val="107000"/>
                        </a:lnSpc>
                        <a:spcAft>
                          <a:spcPts val="0"/>
                        </a:spcAft>
                      </a:pPr>
                      <a:endParaRPr lang="ru-RU" sz="1100" b="1" dirty="0">
                        <a:effectLst/>
                      </a:endParaRPr>
                    </a:p>
                    <a:p>
                      <a:pPr>
                        <a:lnSpc>
                          <a:spcPct val="107000"/>
                        </a:lnSpc>
                        <a:spcAft>
                          <a:spcPts val="0"/>
                        </a:spcAft>
                      </a:pPr>
                      <a:r>
                        <a:rPr lang="ru-RU" sz="1100" b="1" dirty="0">
                          <a:effectLst/>
                        </a:rPr>
                        <a:t>Социальные </a:t>
                      </a:r>
                      <a:r>
                        <a:rPr lang="ru-RU" sz="1100" b="1" dirty="0" smtClean="0">
                          <a:effectLst/>
                        </a:rPr>
                        <a:t>сети</a:t>
                      </a:r>
                    </a:p>
                    <a:p>
                      <a:pPr>
                        <a:lnSpc>
                          <a:spcPct val="107000"/>
                        </a:lnSpc>
                        <a:spcAft>
                          <a:spcPts val="0"/>
                        </a:spcAft>
                      </a:pPr>
                      <a:endParaRPr lang="ru-RU" sz="1100" b="1" dirty="0">
                        <a:effectLst/>
                      </a:endParaRPr>
                    </a:p>
                    <a:p>
                      <a:pPr>
                        <a:lnSpc>
                          <a:spcPct val="107000"/>
                        </a:lnSpc>
                        <a:spcAft>
                          <a:spcPts val="0"/>
                        </a:spcAft>
                      </a:pPr>
                      <a:r>
                        <a:rPr lang="ru-RU" sz="1100" b="1" dirty="0">
                          <a:effectLst/>
                        </a:rPr>
                        <a:t>Имейл маркетинг </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5"/>
          <p:cNvSpPr txBox="1">
            <a:spLocks noGrp="1"/>
          </p:cNvSpPr>
          <p:nvPr>
            <p:ph type="title"/>
          </p:nvPr>
        </p:nvSpPr>
        <p:spPr>
          <a:xfrm>
            <a:off x="628650" y="620872"/>
            <a:ext cx="7886700" cy="45845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200"/>
              <a:buNone/>
            </a:pPr>
            <a:r>
              <a:rPr lang="ru-RU" dirty="0" smtClean="0">
                <a:latin typeface="Nunito"/>
                <a:ea typeface="Nunito"/>
                <a:cs typeface="Nunito"/>
                <a:sym typeface="Nunito"/>
              </a:rPr>
              <a:t>Почему изменения необходимы</a:t>
            </a:r>
            <a:r>
              <a:rPr lang="en" dirty="0" smtClean="0">
                <a:latin typeface="Nunito"/>
                <a:ea typeface="Nunito"/>
                <a:cs typeface="Nunito"/>
                <a:sym typeface="Nunito"/>
              </a:rPr>
              <a:t>: </a:t>
            </a:r>
            <a:r>
              <a:rPr lang="ru-RU" dirty="0" smtClean="0">
                <a:latin typeface="Nunito"/>
                <a:ea typeface="Nunito"/>
                <a:cs typeface="Nunito"/>
                <a:sym typeface="Nunito"/>
              </a:rPr>
              <a:t>как их принять </a:t>
            </a:r>
            <a:endParaRPr dirty="0">
              <a:latin typeface="Nunito"/>
              <a:ea typeface="Nunito"/>
              <a:cs typeface="Nunito"/>
              <a:sym typeface="Nunito"/>
            </a:endParaRPr>
          </a:p>
        </p:txBody>
      </p:sp>
      <p:sp>
        <p:nvSpPr>
          <p:cNvPr id="409" name="Google Shape;409;p55"/>
          <p:cNvSpPr txBox="1">
            <a:spLocks noGrp="1"/>
          </p:cNvSpPr>
          <p:nvPr>
            <p:ph type="body" idx="1"/>
          </p:nvPr>
        </p:nvSpPr>
        <p:spPr>
          <a:xfrm>
            <a:off x="573111" y="1245991"/>
            <a:ext cx="5306096" cy="3570708"/>
          </a:xfrm>
          <a:prstGeom prst="rect">
            <a:avLst/>
          </a:prstGeom>
          <a:noFill/>
          <a:ln>
            <a:noFill/>
          </a:ln>
        </p:spPr>
        <p:txBody>
          <a:bodyPr spcFirstLastPara="1" wrap="square" lIns="91425" tIns="91425" rIns="91425" bIns="91425" anchor="t" anchorCtr="0">
            <a:noAutofit/>
          </a:bodyPr>
          <a:lstStyle/>
          <a:p>
            <a:pPr indent="-320675">
              <a:lnSpc>
                <a:spcPct val="100000"/>
              </a:lnSpc>
              <a:spcBef>
                <a:spcPts val="600"/>
              </a:spcBef>
              <a:buSzPts val="1450"/>
              <a:buFont typeface="Roboto"/>
              <a:buChar char="●"/>
            </a:pPr>
            <a:r>
              <a:rPr lang="ru-RU" sz="1600" dirty="0"/>
              <a:t>Новостные организации находятся под сильным </a:t>
            </a:r>
            <a:r>
              <a:rPr lang="ru-RU" sz="1600" b="1" dirty="0"/>
              <a:t>давлением: </a:t>
            </a:r>
            <a:r>
              <a:rPr lang="ru-RU" sz="1600" dirty="0"/>
              <a:t>кризис COVID-19 в 2019-2020 годах чрезвычайно усугубил это давление.</a:t>
            </a:r>
          </a:p>
          <a:p>
            <a:pPr indent="-320675">
              <a:lnSpc>
                <a:spcPct val="100000"/>
              </a:lnSpc>
              <a:spcBef>
                <a:spcPts val="600"/>
              </a:spcBef>
              <a:buSzPts val="1450"/>
              <a:buFont typeface="Roboto"/>
              <a:buChar char="●"/>
            </a:pPr>
            <a:r>
              <a:rPr lang="ru-RU" sz="1600" dirty="0"/>
              <a:t>Решение в такое </a:t>
            </a:r>
            <a:r>
              <a:rPr lang="ru-RU" sz="1600" dirty="0" smtClean="0"/>
              <a:t>время- </a:t>
            </a:r>
            <a:r>
              <a:rPr lang="ru-RU" sz="1600" b="1" dirty="0"/>
              <a:t>не стоять на месте </a:t>
            </a:r>
            <a:r>
              <a:rPr lang="ru-RU" sz="1600" dirty="0" smtClean="0"/>
              <a:t>и </a:t>
            </a:r>
            <a:r>
              <a:rPr lang="ru-RU" sz="1600" dirty="0"/>
              <a:t>надеяться на </a:t>
            </a:r>
            <a:r>
              <a:rPr lang="ru-RU" sz="1600" dirty="0" smtClean="0"/>
              <a:t>лучшее </a:t>
            </a:r>
          </a:p>
          <a:p>
            <a:r>
              <a:rPr lang="ru-RU" sz="1600" dirty="0"/>
              <a:t>Большинство компаний, переживших бурю последнего десятилетия, посвятили себя </a:t>
            </a:r>
            <a:r>
              <a:rPr lang="ru-RU" sz="1600" b="1" dirty="0"/>
              <a:t>изменениям и </a:t>
            </a:r>
            <a:r>
              <a:rPr lang="ru-RU" sz="1600" b="1" dirty="0" smtClean="0"/>
              <a:t>развитию</a:t>
            </a:r>
            <a:r>
              <a:rPr lang="ru-RU" sz="1600" dirty="0" smtClean="0"/>
              <a:t> </a:t>
            </a:r>
            <a:r>
              <a:rPr lang="ru-RU" sz="1600" dirty="0"/>
              <a:t>бизнес-моделей, методов работы, навыков </a:t>
            </a:r>
            <a:r>
              <a:rPr lang="ru-RU" sz="1600" dirty="0" smtClean="0"/>
              <a:t>и системы распространения</a:t>
            </a:r>
          </a:p>
          <a:p>
            <a:r>
              <a:rPr lang="ru-RU" sz="1600" dirty="0"/>
              <a:t>Те, кто этого не сделал, действительно сталкиваются с </a:t>
            </a:r>
            <a:r>
              <a:rPr lang="ru-RU" sz="1600" b="1" dirty="0"/>
              <a:t>проблемой выживания, </a:t>
            </a:r>
            <a:r>
              <a:rPr lang="ru-RU" sz="1600" dirty="0"/>
              <a:t>поскольку печать </a:t>
            </a:r>
            <a:r>
              <a:rPr lang="ru-RU" sz="1600" b="1" dirty="0" smtClean="0"/>
              <a:t>стремительно падает. </a:t>
            </a:r>
            <a:endParaRPr lang="ru-RU" sz="1600" b="1" dirty="0"/>
          </a:p>
        </p:txBody>
      </p:sp>
      <p:pic>
        <p:nvPicPr>
          <p:cNvPr id="410" name="Google Shape;410;p55"/>
          <p:cNvPicPr preferRelativeResize="0"/>
          <p:nvPr/>
        </p:nvPicPr>
        <p:blipFill rotWithShape="1">
          <a:blip r:embed="rId3">
            <a:alphaModFix/>
          </a:blip>
          <a:srcRect/>
          <a:stretch/>
        </p:blipFill>
        <p:spPr>
          <a:xfrm>
            <a:off x="5808371" y="1481071"/>
            <a:ext cx="3081527" cy="302653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6"/>
          <p:cNvSpPr txBox="1">
            <a:spLocks noGrp="1"/>
          </p:cNvSpPr>
          <p:nvPr>
            <p:ph type="title"/>
          </p:nvPr>
        </p:nvSpPr>
        <p:spPr>
          <a:xfrm>
            <a:off x="628650" y="620872"/>
            <a:ext cx="7886700" cy="45845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200"/>
              <a:buNone/>
            </a:pPr>
            <a:r>
              <a:rPr lang="ru-RU" dirty="0" smtClean="0">
                <a:latin typeface="Nunito"/>
                <a:ea typeface="Nunito"/>
                <a:cs typeface="Nunito"/>
                <a:sym typeface="Nunito"/>
              </a:rPr>
              <a:t>Почему изменения необходимы</a:t>
            </a:r>
            <a:r>
              <a:rPr lang="en" dirty="0" smtClean="0">
                <a:latin typeface="Nunito"/>
                <a:ea typeface="Nunito"/>
                <a:cs typeface="Nunito"/>
                <a:sym typeface="Nunito"/>
              </a:rPr>
              <a:t>: </a:t>
            </a:r>
            <a:r>
              <a:rPr lang="ru-RU" dirty="0" smtClean="0">
                <a:latin typeface="Nunito"/>
                <a:ea typeface="Nunito"/>
                <a:cs typeface="Nunito"/>
                <a:sym typeface="Nunito"/>
              </a:rPr>
              <a:t>как их принять</a:t>
            </a:r>
            <a:endParaRPr dirty="0">
              <a:latin typeface="Nunito"/>
              <a:ea typeface="Nunito"/>
              <a:cs typeface="Nunito"/>
              <a:sym typeface="Nunito"/>
            </a:endParaRPr>
          </a:p>
        </p:txBody>
      </p:sp>
      <p:sp>
        <p:nvSpPr>
          <p:cNvPr id="416" name="Google Shape;416;p56"/>
          <p:cNvSpPr txBox="1">
            <a:spLocks noGrp="1"/>
          </p:cNvSpPr>
          <p:nvPr>
            <p:ph type="body" idx="1"/>
          </p:nvPr>
        </p:nvSpPr>
        <p:spPr>
          <a:xfrm>
            <a:off x="173865" y="1220234"/>
            <a:ext cx="4398135" cy="3712374"/>
          </a:xfrm>
          <a:prstGeom prst="rect">
            <a:avLst/>
          </a:prstGeom>
          <a:noFill/>
          <a:ln>
            <a:noFill/>
          </a:ln>
        </p:spPr>
        <p:txBody>
          <a:bodyPr spcFirstLastPara="1" wrap="square" lIns="91425" tIns="91425" rIns="91425" bIns="91425" anchor="t" anchorCtr="0">
            <a:noAutofit/>
          </a:bodyPr>
          <a:lstStyle/>
          <a:p>
            <a:pPr indent="-320675">
              <a:lnSpc>
                <a:spcPct val="100000"/>
              </a:lnSpc>
              <a:spcBef>
                <a:spcPts val="600"/>
              </a:spcBef>
              <a:buSzPts val="1450"/>
              <a:buFont typeface="Roboto"/>
              <a:buChar char="●"/>
            </a:pPr>
            <a:r>
              <a:rPr lang="ru-RU" altLang="ru-RU" sz="1400" dirty="0"/>
              <a:t>Скорость </a:t>
            </a:r>
            <a:r>
              <a:rPr lang="ru-RU" altLang="ru-RU" sz="1400" b="1" dirty="0"/>
              <a:t>цифровых изменений </a:t>
            </a:r>
            <a:r>
              <a:rPr lang="ru-RU" altLang="ru-RU" sz="1400" dirty="0"/>
              <a:t>высока и неумолима,  никто никого не ждет. </a:t>
            </a:r>
          </a:p>
          <a:p>
            <a:pPr lvl="0" indent="-320675">
              <a:lnSpc>
                <a:spcPct val="100000"/>
              </a:lnSpc>
              <a:spcBef>
                <a:spcPts val="600"/>
              </a:spcBef>
              <a:buSzPts val="1450"/>
              <a:buChar char="●"/>
            </a:pPr>
            <a:r>
              <a:rPr lang="ru-RU" sz="1400" dirty="0"/>
              <a:t>Хорошим примером этого является использование </a:t>
            </a:r>
            <a:r>
              <a:rPr lang="ru-RU" sz="1400" b="1" dirty="0"/>
              <a:t>роботизированной журналистики</a:t>
            </a:r>
            <a:r>
              <a:rPr lang="ru-RU" sz="1400" dirty="0"/>
              <a:t> для повышения эффективности</a:t>
            </a:r>
            <a:r>
              <a:rPr lang="ru-RU" sz="1400" u="sng" dirty="0">
                <a:solidFill>
                  <a:srgbClr val="333333"/>
                </a:solidFill>
                <a:latin typeface="Nunito"/>
                <a:ea typeface="Nunito"/>
                <a:cs typeface="Nunito"/>
              </a:rPr>
              <a:t>:</a:t>
            </a:r>
            <a:r>
              <a:rPr lang="en" sz="1400" u="sng" dirty="0">
                <a:solidFill>
                  <a:srgbClr val="333333"/>
                </a:solidFill>
                <a:latin typeface="Nunito"/>
                <a:ea typeface="Nunito"/>
                <a:cs typeface="Nunito"/>
                <a:sym typeface="Nunito"/>
              </a:rPr>
              <a:t> </a:t>
            </a:r>
            <a:r>
              <a:rPr lang="ru-RU" sz="1400" u="sng" dirty="0">
                <a:solidFill>
                  <a:srgbClr val="333333"/>
                </a:solidFill>
                <a:latin typeface="Nunito"/>
                <a:ea typeface="Nunito"/>
                <a:cs typeface="Nunito"/>
                <a:sym typeface="Nunito"/>
                <a:hlinkClick r:id="rId3"/>
              </a:rPr>
              <a:t>читать на </a:t>
            </a:r>
            <a:r>
              <a:rPr lang="ru-RU" sz="1400" u="sng" dirty="0" smtClean="0">
                <a:solidFill>
                  <a:srgbClr val="333333"/>
                </a:solidFill>
                <a:latin typeface="Nunito"/>
                <a:ea typeface="Nunito"/>
                <a:cs typeface="Nunito"/>
                <a:sym typeface="Nunito"/>
                <a:hlinkClick r:id="rId3"/>
              </a:rPr>
              <a:t>английском здесь </a:t>
            </a:r>
            <a:r>
              <a:rPr lang="en" sz="1400" u="sng" dirty="0" smtClean="0">
                <a:solidFill>
                  <a:srgbClr val="333333"/>
                </a:solidFill>
                <a:latin typeface="Nunito"/>
                <a:ea typeface="Nunito"/>
                <a:cs typeface="Nunito"/>
                <a:sym typeface="Nunito"/>
                <a:hlinkClick r:id="rId3"/>
              </a:rPr>
              <a:t> </a:t>
            </a:r>
            <a:endParaRPr sz="1400" dirty="0">
              <a:solidFill>
                <a:srgbClr val="333333"/>
              </a:solidFill>
              <a:latin typeface="Nunito"/>
              <a:ea typeface="Nunito"/>
              <a:cs typeface="Nunito"/>
              <a:sym typeface="Nunito"/>
            </a:endParaRPr>
          </a:p>
          <a:p>
            <a:pPr lvl="0" indent="-320675">
              <a:lnSpc>
                <a:spcPct val="100000"/>
              </a:lnSpc>
              <a:spcBef>
                <a:spcPts val="600"/>
              </a:spcBef>
              <a:buSzPts val="1450"/>
              <a:buChar char="●"/>
            </a:pPr>
            <a:r>
              <a:rPr lang="ru-RU" sz="1400" dirty="0" smtClean="0"/>
              <a:t>Энтузиазм </a:t>
            </a:r>
            <a:r>
              <a:rPr lang="ru-RU" sz="1400" dirty="0"/>
              <a:t>к изменениям и к тому, чтобы делать что-то по-другому, должен исходить </a:t>
            </a:r>
            <a:r>
              <a:rPr lang="ru-RU" sz="1400" b="1" dirty="0" smtClean="0"/>
              <a:t>от руководства компании </a:t>
            </a:r>
            <a:r>
              <a:rPr lang="ru-RU" sz="1400" dirty="0" smtClean="0"/>
              <a:t>и распространяться </a:t>
            </a:r>
            <a:r>
              <a:rPr lang="ru-RU" sz="1400" dirty="0"/>
              <a:t>на весь </a:t>
            </a:r>
            <a:r>
              <a:rPr lang="ru-RU" sz="1400" dirty="0" smtClean="0"/>
              <a:t>персонал</a:t>
            </a:r>
          </a:p>
          <a:p>
            <a:pPr lvl="0" indent="-320675">
              <a:lnSpc>
                <a:spcPct val="100000"/>
              </a:lnSpc>
              <a:spcBef>
                <a:spcPts val="600"/>
              </a:spcBef>
              <a:buSzPts val="1450"/>
              <a:buChar char="●"/>
            </a:pPr>
            <a:r>
              <a:rPr lang="ru-RU" sz="1400" dirty="0"/>
              <a:t>Внести изменения сложно, но </a:t>
            </a:r>
            <a:r>
              <a:rPr lang="ru-RU" sz="1400" b="1" dirty="0"/>
              <a:t>награды</a:t>
            </a:r>
            <a:r>
              <a:rPr lang="ru-RU" sz="1400" dirty="0"/>
              <a:t> - долголетие, сохранение рабочих мест, продолжение профессии журналистики в будущем - </a:t>
            </a:r>
            <a:r>
              <a:rPr lang="ru-RU" sz="1400" b="1" dirty="0"/>
              <a:t>того </a:t>
            </a:r>
            <a:r>
              <a:rPr lang="ru-RU" sz="1400" b="1" dirty="0" smtClean="0"/>
              <a:t>стоят!</a:t>
            </a:r>
            <a:endParaRPr sz="1450" b="1" dirty="0">
              <a:solidFill>
                <a:srgbClr val="333333"/>
              </a:solidFill>
              <a:latin typeface="Nunito"/>
              <a:ea typeface="Nunito"/>
              <a:cs typeface="Nunito"/>
              <a:sym typeface="Nunito"/>
            </a:endParaRPr>
          </a:p>
        </p:txBody>
      </p:sp>
      <p:pic>
        <p:nvPicPr>
          <p:cNvPr id="417" name="Google Shape;417;p56"/>
          <p:cNvPicPr preferRelativeResize="0"/>
          <p:nvPr/>
        </p:nvPicPr>
        <p:blipFill rotWithShape="1">
          <a:blip r:embed="rId4">
            <a:alphaModFix/>
          </a:blip>
          <a:srcRect l="8985" t="33902" r="5458" b="19585"/>
          <a:stretch/>
        </p:blipFill>
        <p:spPr>
          <a:xfrm>
            <a:off x="4572000" y="1903229"/>
            <a:ext cx="4400550" cy="23923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7"/>
          <p:cNvSpPr/>
          <p:nvPr/>
        </p:nvSpPr>
        <p:spPr>
          <a:xfrm>
            <a:off x="4902362" y="1525267"/>
            <a:ext cx="3746564" cy="3002886"/>
          </a:xfrm>
          <a:prstGeom prst="rect">
            <a:avLst/>
          </a:prstGeom>
          <a:noFill/>
          <a:ln w="25400" cap="flat" cmpd="sng">
            <a:solidFill>
              <a:srgbClr val="070E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3" name="Google Shape;423;p57"/>
          <p:cNvSpPr txBox="1">
            <a:spLocks noGrp="1"/>
          </p:cNvSpPr>
          <p:nvPr>
            <p:ph type="title"/>
          </p:nvPr>
        </p:nvSpPr>
        <p:spPr>
          <a:xfrm>
            <a:off x="628650" y="620872"/>
            <a:ext cx="7886700" cy="45845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200"/>
              <a:buNone/>
            </a:pPr>
            <a:r>
              <a:rPr lang="ru-RU" dirty="0" smtClean="0"/>
              <a:t>Немного отвлечёмся</a:t>
            </a:r>
            <a:r>
              <a:rPr lang="en" dirty="0" smtClean="0"/>
              <a:t>: </a:t>
            </a:r>
            <a:r>
              <a:rPr lang="ru-RU" dirty="0" smtClean="0"/>
              <a:t>Боуи смотрит в будущее </a:t>
            </a:r>
            <a:endParaRPr dirty="0"/>
          </a:p>
        </p:txBody>
      </p:sp>
      <p:sp>
        <p:nvSpPr>
          <p:cNvPr id="424" name="Google Shape;424;p57"/>
          <p:cNvSpPr txBox="1">
            <a:spLocks noGrp="1"/>
          </p:cNvSpPr>
          <p:nvPr>
            <p:ph type="body" idx="1"/>
          </p:nvPr>
        </p:nvSpPr>
        <p:spPr>
          <a:xfrm>
            <a:off x="628650" y="1245991"/>
            <a:ext cx="7886700" cy="3263504"/>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600"/>
              <a:buNone/>
            </a:pPr>
            <a:endParaRPr dirty="0"/>
          </a:p>
          <a:p>
            <a:pPr marL="0" lvl="0" indent="0" algn="l" rtl="0">
              <a:lnSpc>
                <a:spcPct val="90000"/>
              </a:lnSpc>
              <a:spcBef>
                <a:spcPts val="1600"/>
              </a:spcBef>
              <a:spcAft>
                <a:spcPts val="1600"/>
              </a:spcAft>
              <a:buSzPts val="1600"/>
              <a:buNone/>
            </a:pPr>
            <a:endParaRPr dirty="0"/>
          </a:p>
        </p:txBody>
      </p:sp>
      <p:sp>
        <p:nvSpPr>
          <p:cNvPr id="425" name="Google Shape;425;p57"/>
          <p:cNvSpPr txBox="1">
            <a:spLocks noGrp="1"/>
          </p:cNvSpPr>
          <p:nvPr>
            <p:ph type="body" idx="4294967295"/>
          </p:nvPr>
        </p:nvSpPr>
        <p:spPr>
          <a:xfrm>
            <a:off x="4979929" y="1572365"/>
            <a:ext cx="3516159" cy="2874489"/>
          </a:xfrm>
          <a:prstGeom prst="rect">
            <a:avLst/>
          </a:prstGeom>
          <a:noFill/>
          <a:ln>
            <a:noFill/>
          </a:ln>
        </p:spPr>
        <p:txBody>
          <a:bodyPr spcFirstLastPara="1" wrap="square" lIns="91425" tIns="91425" rIns="91425" bIns="91425" anchor="t" anchorCtr="0">
            <a:noAutofit/>
          </a:bodyPr>
          <a:lstStyle/>
          <a:p>
            <a:pPr marL="457200" lvl="0" indent="-320675" algn="l" rtl="0">
              <a:lnSpc>
                <a:spcPct val="100000"/>
              </a:lnSpc>
              <a:spcBef>
                <a:spcPts val="0"/>
              </a:spcBef>
              <a:spcAft>
                <a:spcPts val="0"/>
              </a:spcAft>
              <a:buClr>
                <a:srgbClr val="070E63"/>
              </a:buClr>
              <a:buSzPts val="1450"/>
              <a:buFont typeface="Nunito"/>
              <a:buChar char="●"/>
            </a:pPr>
            <a:r>
              <a:rPr lang="ru-RU" sz="1400" dirty="0" smtClean="0">
                <a:solidFill>
                  <a:srgbClr val="333333"/>
                </a:solidFill>
                <a:latin typeface="Nunito"/>
                <a:ea typeface="Nunito"/>
                <a:cs typeface="Nunito"/>
                <a:sym typeface="Nunito"/>
              </a:rPr>
              <a:t>В этой записи </a:t>
            </a:r>
            <a:r>
              <a:rPr lang="en" sz="1400" dirty="0" smtClean="0">
                <a:solidFill>
                  <a:srgbClr val="333333"/>
                </a:solidFill>
                <a:latin typeface="Nunito"/>
                <a:ea typeface="Nunito"/>
                <a:cs typeface="Nunito"/>
                <a:sym typeface="Nunito"/>
              </a:rPr>
              <a:t>BBC </a:t>
            </a:r>
            <a:r>
              <a:rPr lang="ru-RU" sz="1400" dirty="0" smtClean="0">
                <a:solidFill>
                  <a:srgbClr val="333333"/>
                </a:solidFill>
                <a:latin typeface="Nunito"/>
                <a:ea typeface="Nunito"/>
                <a:cs typeface="Nunito"/>
                <a:sym typeface="Nunito"/>
              </a:rPr>
              <a:t>с Дежерми Паксманом в 1999 году Дэвид Боуи с удивительной точностью предсказывает какое огромное влияние интернет окажет на общество. </a:t>
            </a:r>
          </a:p>
          <a:p>
            <a:pPr marL="457200" lvl="0" indent="-320675" algn="l" rtl="0">
              <a:lnSpc>
                <a:spcPct val="100000"/>
              </a:lnSpc>
              <a:spcBef>
                <a:spcPts val="0"/>
              </a:spcBef>
              <a:spcAft>
                <a:spcPts val="0"/>
              </a:spcAft>
              <a:buClr>
                <a:srgbClr val="070E63"/>
              </a:buClr>
              <a:buSzPts val="1450"/>
              <a:buFont typeface="Nunito"/>
              <a:buChar char="●"/>
            </a:pPr>
            <a:r>
              <a:rPr lang="ru-RU" sz="1400" dirty="0" smtClean="0">
                <a:solidFill>
                  <a:srgbClr val="333333"/>
                </a:solidFill>
                <a:latin typeface="Nunito"/>
                <a:ea typeface="Nunito"/>
                <a:cs typeface="Nunito"/>
                <a:sym typeface="Nunito"/>
              </a:rPr>
              <a:t>Боуи говорит о контенте, аудитории и нарастающей пропастью между продюсером и потребителем </a:t>
            </a:r>
          </a:p>
          <a:p>
            <a:pPr marL="457200" lvl="0" indent="-320675" algn="l" rtl="0">
              <a:lnSpc>
                <a:spcPct val="100000"/>
              </a:lnSpc>
              <a:spcBef>
                <a:spcPts val="0"/>
              </a:spcBef>
              <a:spcAft>
                <a:spcPts val="0"/>
              </a:spcAft>
              <a:buClr>
                <a:srgbClr val="070E63"/>
              </a:buClr>
              <a:buSzPts val="1450"/>
              <a:buFont typeface="Nunito"/>
              <a:buChar char="●"/>
            </a:pPr>
            <a:r>
              <a:rPr lang="ru-RU" sz="1400" dirty="0" err="1" smtClean="0">
                <a:solidFill>
                  <a:srgbClr val="333333"/>
                </a:solidFill>
                <a:latin typeface="Nunito"/>
                <a:ea typeface="Nunito"/>
                <a:cs typeface="Nunito"/>
                <a:sym typeface="Nunito"/>
              </a:rPr>
              <a:t>Паксман</a:t>
            </a:r>
            <a:r>
              <a:rPr lang="ru-RU" sz="1400" dirty="0" smtClean="0">
                <a:solidFill>
                  <a:srgbClr val="333333"/>
                </a:solidFill>
                <a:latin typeface="Nunito"/>
                <a:ea typeface="Nunito"/>
                <a:cs typeface="Nunito"/>
                <a:sym typeface="Nunito"/>
              </a:rPr>
              <a:t> смотрит недоверчиво</a:t>
            </a:r>
            <a:endParaRPr sz="1400" dirty="0">
              <a:solidFill>
                <a:srgbClr val="333333"/>
              </a:solidFill>
              <a:latin typeface="Nunito"/>
              <a:ea typeface="Nunito"/>
              <a:cs typeface="Nunito"/>
              <a:sym typeface="Nunito"/>
            </a:endParaRPr>
          </a:p>
          <a:p>
            <a:pPr marL="457200" lvl="0" indent="-320675" algn="l" rtl="0">
              <a:lnSpc>
                <a:spcPct val="100000"/>
              </a:lnSpc>
              <a:spcBef>
                <a:spcPts val="0"/>
              </a:spcBef>
              <a:spcAft>
                <a:spcPts val="0"/>
              </a:spcAft>
              <a:buClr>
                <a:srgbClr val="070E63"/>
              </a:buClr>
              <a:buSzPts val="1450"/>
              <a:buFont typeface="Nunito"/>
              <a:buChar char="●"/>
            </a:pPr>
            <a:r>
              <a:rPr lang="ru-RU" sz="1400" dirty="0" smtClean="0">
                <a:solidFill>
                  <a:srgbClr val="333333"/>
                </a:solidFill>
                <a:latin typeface="Nunito"/>
                <a:ea typeface="Nunito"/>
                <a:cs typeface="Nunito"/>
                <a:sym typeface="Nunito"/>
              </a:rPr>
              <a:t>Что вы думаете о его </a:t>
            </a:r>
            <a:r>
              <a:rPr lang="ru-RU" sz="1400" dirty="0" smtClean="0">
                <a:solidFill>
                  <a:srgbClr val="333333"/>
                </a:solidFill>
                <a:latin typeface="Nunito"/>
                <a:ea typeface="Nunito"/>
                <a:cs typeface="Nunito"/>
                <a:sym typeface="Nunito"/>
              </a:rPr>
              <a:t>взглядах?</a:t>
            </a:r>
          </a:p>
          <a:p>
            <a:pPr marL="136525" lvl="0" indent="0" algn="l" rtl="0">
              <a:lnSpc>
                <a:spcPct val="100000"/>
              </a:lnSpc>
              <a:spcBef>
                <a:spcPts val="0"/>
              </a:spcBef>
              <a:spcAft>
                <a:spcPts val="0"/>
              </a:spcAft>
              <a:buClr>
                <a:srgbClr val="070E63"/>
              </a:buClr>
              <a:buSzPts val="1450"/>
              <a:buNone/>
            </a:pPr>
            <a:r>
              <a:rPr lang="ru-RU" sz="1000" i="1" dirty="0" smtClean="0">
                <a:solidFill>
                  <a:srgbClr val="333333"/>
                </a:solidFill>
                <a:latin typeface="Nunito"/>
                <a:ea typeface="Nunito"/>
                <a:cs typeface="Nunito"/>
                <a:sym typeface="Nunito"/>
              </a:rPr>
              <a:t>Инструкция о переводе на </a:t>
            </a:r>
            <a:r>
              <a:rPr lang="ru-RU" sz="1000" i="1" dirty="0" smtClean="0">
                <a:solidFill>
                  <a:srgbClr val="333333"/>
                </a:solidFill>
                <a:latin typeface="Nunito"/>
                <a:ea typeface="Nunito"/>
                <a:cs typeface="Nunito"/>
                <a:sym typeface="Nunito"/>
                <a:hlinkClick r:id="rId3" action="ppaction://hlinksldjump"/>
              </a:rPr>
              <a:t>следующем слайде </a:t>
            </a:r>
            <a:endParaRPr sz="1000" i="1" dirty="0">
              <a:solidFill>
                <a:srgbClr val="333333"/>
              </a:solidFill>
              <a:latin typeface="Nunito"/>
              <a:ea typeface="Nunito"/>
              <a:cs typeface="Nunito"/>
              <a:sym typeface="Nunito"/>
            </a:endParaRPr>
          </a:p>
        </p:txBody>
      </p:sp>
      <p:pic>
        <p:nvPicPr>
          <p:cNvPr id="426" name="Google Shape;426;p57" descr="Amazing how Davie Bowie predicted in BBC interview with Jeremy Paxman in 1999 the huge impact of the Internet in society and the new ways of expression, art and communication while Jeremy Paxman looks quite sceptical about the real application of the new “tool”&#10;&#10;It is quite remarkable, at that time Google was just a few months old, and YouTube, Facebook or Twitter were not even an idea and arrived several years later.&#10;&#10;&#10;Follow us on: &#10;&#10;https://www.facebook.com/Lo-que-no-te-cuentan-1393866884179318/?ref=hl&#10;&#10;https://twitter.com/LoQnoTcuentan&#10;&#10;Visit: http://loquenotecuentan.blogspot.co.uk/" title="David Bowie predicted in 1999 the impact of the Internet in BBC interview">
            <a:hlinkClick r:id="rId4"/>
          </p:cNvPr>
          <p:cNvPicPr preferRelativeResize="0"/>
          <p:nvPr/>
        </p:nvPicPr>
        <p:blipFill rotWithShape="1">
          <a:blip r:embed="rId5">
            <a:alphaModFix/>
          </a:blip>
          <a:srcRect/>
          <a:stretch/>
        </p:blipFill>
        <p:spPr>
          <a:xfrm>
            <a:off x="242024" y="1295110"/>
            <a:ext cx="4572000" cy="3429000"/>
          </a:xfrm>
          <a:prstGeom prst="rect">
            <a:avLst/>
          </a:prstGeom>
          <a:noFill/>
          <a:ln>
            <a:noFill/>
          </a:ln>
        </p:spPr>
      </p:pic>
      <p:sp>
        <p:nvSpPr>
          <p:cNvPr id="427" name="Google Shape;427;p57"/>
          <p:cNvSpPr/>
          <p:nvPr/>
        </p:nvSpPr>
        <p:spPr>
          <a:xfrm>
            <a:off x="8395876" y="1531366"/>
            <a:ext cx="506100" cy="448200"/>
          </a:xfrm>
          <a:prstGeom prst="star5">
            <a:avLst>
              <a:gd name="adj" fmla="val 19098"/>
              <a:gd name="hf" fmla="val 105146"/>
              <a:gd name="vf" fmla="val 110557"/>
            </a:avLst>
          </a:prstGeom>
          <a:solidFill>
            <a:srgbClr val="FFFF00"/>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p:nvPr/>
        </p:nvSpPr>
        <p:spPr>
          <a:xfrm>
            <a:off x="4948518" y="1721224"/>
            <a:ext cx="3692018" cy="2595282"/>
          </a:xfrm>
          <a:prstGeom prst="rect">
            <a:avLst/>
          </a:prstGeom>
          <a:noFill/>
          <a:ln w="25400" cap="flat" cmpd="sng">
            <a:solidFill>
              <a:srgbClr val="070E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4" name="Google Shape;164;p22"/>
          <p:cNvSpPr txBox="1">
            <a:spLocks noGrp="1"/>
          </p:cNvSpPr>
          <p:nvPr>
            <p:ph type="title"/>
          </p:nvPr>
        </p:nvSpPr>
        <p:spPr>
          <a:xfrm>
            <a:off x="628650" y="632301"/>
            <a:ext cx="7886700" cy="458451"/>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3200"/>
              <a:buNone/>
            </a:pPr>
            <a:r>
              <a:rPr lang="ru-RU" dirty="0"/>
              <a:t>В</a:t>
            </a:r>
            <a:r>
              <a:rPr lang="ru-RU" dirty="0" smtClean="0"/>
              <a:t>ведение</a:t>
            </a:r>
            <a:r>
              <a:rPr lang="en" dirty="0" smtClean="0"/>
              <a:t>: </a:t>
            </a:r>
            <a:r>
              <a:rPr lang="ru-RU" dirty="0" smtClean="0"/>
              <a:t>видео и аудио</a:t>
            </a:r>
            <a:endParaRPr dirty="0"/>
          </a:p>
        </p:txBody>
      </p:sp>
      <p:sp>
        <p:nvSpPr>
          <p:cNvPr id="165" name="Google Shape;165;p22"/>
          <p:cNvSpPr txBox="1">
            <a:spLocks noGrp="1"/>
          </p:cNvSpPr>
          <p:nvPr>
            <p:ph type="body" idx="1"/>
          </p:nvPr>
        </p:nvSpPr>
        <p:spPr>
          <a:xfrm>
            <a:off x="628650" y="1245991"/>
            <a:ext cx="7886700" cy="3263504"/>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600"/>
              <a:buNone/>
            </a:pPr>
            <a:endParaRPr/>
          </a:p>
          <a:p>
            <a:pPr marL="0" lvl="0" indent="0" algn="l" rtl="0">
              <a:lnSpc>
                <a:spcPct val="90000"/>
              </a:lnSpc>
              <a:spcBef>
                <a:spcPts val="1600"/>
              </a:spcBef>
              <a:spcAft>
                <a:spcPts val="1600"/>
              </a:spcAft>
              <a:buSzPts val="1600"/>
              <a:buNone/>
            </a:pPr>
            <a:endParaRPr/>
          </a:p>
        </p:txBody>
      </p:sp>
      <p:sp>
        <p:nvSpPr>
          <p:cNvPr id="166" name="Google Shape;166;p22"/>
          <p:cNvSpPr txBox="1">
            <a:spLocks noGrp="1"/>
          </p:cNvSpPr>
          <p:nvPr>
            <p:ph type="body" idx="4294967295"/>
          </p:nvPr>
        </p:nvSpPr>
        <p:spPr>
          <a:xfrm>
            <a:off x="5471513" y="1777211"/>
            <a:ext cx="3048000" cy="120491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300"/>
              <a:buNone/>
            </a:pPr>
            <a:r>
              <a:rPr lang="ru-RU" sz="1500" i="1" dirty="0" smtClean="0">
                <a:solidFill>
                  <a:srgbClr val="333333"/>
                </a:solidFill>
                <a:latin typeface="Nunito"/>
                <a:ea typeface="Nunito"/>
                <a:cs typeface="Nunito"/>
                <a:sym typeface="Nunito"/>
              </a:rPr>
              <a:t>Для просмотра видео- введения в этот раздел кликнете, пожалуйста, на левую кнопку </a:t>
            </a:r>
            <a:r>
              <a:rPr lang="en" sz="1500" i="1" dirty="0" smtClean="0">
                <a:solidFill>
                  <a:srgbClr val="333333"/>
                </a:solidFill>
                <a:latin typeface="Nunito"/>
                <a:ea typeface="Nunito"/>
                <a:cs typeface="Nunito"/>
                <a:sym typeface="Nunito"/>
              </a:rPr>
              <a:t>“play</a:t>
            </a:r>
            <a:r>
              <a:rPr lang="en" sz="1500" i="1" dirty="0">
                <a:solidFill>
                  <a:srgbClr val="333333"/>
                </a:solidFill>
                <a:latin typeface="Nunito"/>
                <a:ea typeface="Nunito"/>
                <a:cs typeface="Nunito"/>
                <a:sym typeface="Nunito"/>
              </a:rPr>
              <a:t>” </a:t>
            </a:r>
            <a:r>
              <a:rPr lang="ru-RU" sz="1500" i="1" dirty="0" smtClean="0">
                <a:solidFill>
                  <a:srgbClr val="333333"/>
                </a:solidFill>
                <a:latin typeface="Nunito"/>
                <a:ea typeface="Nunito"/>
                <a:cs typeface="Nunito"/>
                <a:sym typeface="Nunito"/>
              </a:rPr>
              <a:t>или на аудиофайл внизу </a:t>
            </a:r>
            <a:r>
              <a:rPr lang="en" sz="1500" i="1" dirty="0" smtClean="0">
                <a:solidFill>
                  <a:srgbClr val="333333"/>
                </a:solidFill>
                <a:latin typeface="Nunito"/>
                <a:ea typeface="Nunito"/>
                <a:cs typeface="Nunito"/>
                <a:sym typeface="Nunito"/>
              </a:rPr>
              <a:t>. </a:t>
            </a:r>
            <a:endParaRPr sz="1500" i="1" dirty="0">
              <a:solidFill>
                <a:srgbClr val="333333"/>
              </a:solidFill>
              <a:latin typeface="Nunito"/>
              <a:ea typeface="Nunito"/>
              <a:cs typeface="Nunito"/>
              <a:sym typeface="Nunito"/>
            </a:endParaRPr>
          </a:p>
        </p:txBody>
      </p:sp>
      <p:pic>
        <p:nvPicPr>
          <p:cNvPr id="167" name="Google Shape;167;p22"/>
          <p:cNvPicPr preferRelativeResize="0"/>
          <p:nvPr/>
        </p:nvPicPr>
        <p:blipFill rotWithShape="1">
          <a:blip r:embed="rId3">
            <a:alphaModFix/>
          </a:blip>
          <a:srcRect t="16294" b="20253"/>
          <a:stretch/>
        </p:blipFill>
        <p:spPr>
          <a:xfrm>
            <a:off x="89007" y="1092123"/>
            <a:ext cx="5957525" cy="3780000"/>
          </a:xfrm>
          <a:prstGeom prst="rect">
            <a:avLst/>
          </a:prstGeom>
          <a:noFill/>
          <a:ln>
            <a:noFill/>
          </a:ln>
        </p:spPr>
      </p:pic>
      <p:pic>
        <p:nvPicPr>
          <p:cNvPr id="168" name="Google Shape;168;p22"/>
          <p:cNvPicPr preferRelativeResize="0"/>
          <p:nvPr/>
        </p:nvPicPr>
        <p:blipFill rotWithShape="1">
          <a:blip r:embed="rId4">
            <a:alphaModFix/>
          </a:blip>
          <a:srcRect/>
          <a:stretch/>
        </p:blipFill>
        <p:spPr>
          <a:xfrm>
            <a:off x="2380129" y="2498268"/>
            <a:ext cx="1360712" cy="1361038"/>
          </a:xfrm>
          <a:prstGeom prst="rect">
            <a:avLst/>
          </a:prstGeom>
          <a:noFill/>
          <a:ln>
            <a:noFill/>
          </a:ln>
        </p:spPr>
      </p:pic>
      <p:pic>
        <p:nvPicPr>
          <p:cNvPr id="169" name="Google Shape;169;p22" title="Intro to AI - WITH SUBTITLES.mp4">
            <a:hlinkClick r:id="rId5"/>
          </p:cNvPr>
          <p:cNvPicPr preferRelativeResize="0"/>
          <p:nvPr/>
        </p:nvPicPr>
        <p:blipFill>
          <a:blip r:embed="rId6">
            <a:alphaModFix/>
          </a:blip>
          <a:stretch>
            <a:fillRect/>
          </a:stretch>
        </p:blipFill>
        <p:spPr>
          <a:xfrm>
            <a:off x="905725" y="1661875"/>
            <a:ext cx="4295949" cy="2775325"/>
          </a:xfrm>
          <a:prstGeom prst="rect">
            <a:avLst/>
          </a:prstGeom>
          <a:noFill/>
          <a:ln>
            <a:noFill/>
          </a:ln>
        </p:spPr>
      </p:pic>
      <p:pic>
        <p:nvPicPr>
          <p:cNvPr id="170" name="Google Shape;170;p22" title="INTRO to A1 AUDIO.mp3">
            <a:hlinkClick r:id="rId7"/>
          </p:cNvPr>
          <p:cNvPicPr preferRelativeResize="0"/>
          <p:nvPr/>
        </p:nvPicPr>
        <p:blipFill>
          <a:blip r:embed="rId8">
            <a:alphaModFix/>
          </a:blip>
          <a:stretch>
            <a:fillRect/>
          </a:stretch>
        </p:blipFill>
        <p:spPr>
          <a:xfrm>
            <a:off x="6102725" y="3155575"/>
            <a:ext cx="1472450" cy="1472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136" y="641042"/>
            <a:ext cx="4695828" cy="458451"/>
          </a:xfrm>
        </p:spPr>
        <p:txBody>
          <a:bodyPr/>
          <a:lstStyle/>
          <a:p>
            <a:r>
              <a:rPr lang="ru-RU" dirty="0" smtClean="0"/>
              <a:t>Как включить русский перевод </a:t>
            </a:r>
            <a:endParaRPr lang="ru-RU" dirty="0"/>
          </a:p>
        </p:txBody>
      </p:sp>
      <p:sp>
        <p:nvSpPr>
          <p:cNvPr id="3" name="Текст 2"/>
          <p:cNvSpPr>
            <a:spLocks noGrp="1"/>
          </p:cNvSpPr>
          <p:nvPr>
            <p:ph type="body" idx="1"/>
          </p:nvPr>
        </p:nvSpPr>
        <p:spPr/>
        <p:txBody>
          <a:bodyPr/>
          <a:lstStyle/>
          <a:p>
            <a:endParaRPr lang="ru-RU" dirty="0"/>
          </a:p>
        </p:txBody>
      </p:sp>
      <p:pic>
        <p:nvPicPr>
          <p:cNvPr id="1028" name="Picture 4" descr="https://lh6.googleusercontent.com/4em3D3iY4f8W2MfArprm_6p7PGX-88GK-L6VWYwLy0GXmzQGUG_QDQArd5tCC-8_OmpZ3b-clWdD6JK7EqgcYMWA4w1Rz8LjNGEs2RZMSvPZvah2cyGczpDAP5Tpc4tnfOBfU5Y1aEI"/>
          <p:cNvPicPr>
            <a:picLocks noChangeAspect="1" noChangeArrowheads="1"/>
          </p:cNvPicPr>
          <p:nvPr/>
        </p:nvPicPr>
        <p:blipFill rotWithShape="1">
          <a:blip r:embed="rId2">
            <a:extLst>
              <a:ext uri="{28A0092B-C50C-407E-A947-70E740481C1C}">
                <a14:useLocalDpi xmlns:a14="http://schemas.microsoft.com/office/drawing/2010/main" val="0"/>
              </a:ext>
            </a:extLst>
          </a:blip>
          <a:srcRect l="1" r="583" b="7540"/>
          <a:stretch/>
        </p:blipFill>
        <p:spPr bwMode="auto">
          <a:xfrm>
            <a:off x="106136" y="1245991"/>
            <a:ext cx="6825823" cy="35708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27794" y="1800317"/>
            <a:ext cx="1398494" cy="2462213"/>
          </a:xfrm>
          <a:prstGeom prst="rect">
            <a:avLst/>
          </a:prstGeom>
          <a:noFill/>
        </p:spPr>
        <p:txBody>
          <a:bodyPr wrap="square" rtlCol="0">
            <a:spAutoFit/>
          </a:bodyPr>
          <a:lstStyle/>
          <a:p>
            <a:r>
              <a:rPr lang="ru-RU" dirty="0" smtClean="0"/>
              <a:t>В настройках на нижней панели </a:t>
            </a:r>
            <a:r>
              <a:rPr lang="en-US" dirty="0" err="1" smtClean="0"/>
              <a:t>Youtube</a:t>
            </a:r>
            <a:r>
              <a:rPr lang="en-US" dirty="0" smtClean="0"/>
              <a:t> </a:t>
            </a:r>
            <a:r>
              <a:rPr lang="ru-RU" dirty="0" smtClean="0"/>
              <a:t>можно выбрать перевод на русский язык и смотреть видео с субтитрами!!! </a:t>
            </a:r>
            <a:endParaRPr lang="ru-RU" dirty="0"/>
          </a:p>
        </p:txBody>
      </p:sp>
    </p:spTree>
    <p:extLst>
      <p:ext uri="{BB962C8B-B14F-4D97-AF65-F5344CB8AC3E}">
        <p14:creationId xmlns:p14="http://schemas.microsoft.com/office/powerpoint/2010/main" val="2320633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8"/>
          <p:cNvSpPr txBox="1"/>
          <p:nvPr/>
        </p:nvSpPr>
        <p:spPr>
          <a:xfrm>
            <a:off x="589050" y="1481675"/>
            <a:ext cx="7035300" cy="3154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300"/>
              <a:buFont typeface="Roboto"/>
              <a:buNone/>
            </a:pPr>
            <a:r>
              <a:rPr lang="ru-RU" sz="1400" b="1" i="0" u="none" strike="noStrike" cap="none" dirty="0" smtClean="0">
                <a:solidFill>
                  <a:schemeClr val="lt1"/>
                </a:solidFill>
                <a:latin typeface="Nunito"/>
                <a:ea typeface="Nunito"/>
                <a:cs typeface="Nunito"/>
                <a:sym typeface="Nunito"/>
              </a:rPr>
              <a:t>Свяжитесь с членами вашей группы, чтобы обсудить следующие вопросы</a:t>
            </a:r>
            <a:r>
              <a:rPr lang="en" sz="1400" b="1" i="0" u="none" strike="noStrike" cap="none" dirty="0" smtClean="0">
                <a:solidFill>
                  <a:schemeClr val="lt1"/>
                </a:solidFill>
                <a:latin typeface="Nunito"/>
                <a:ea typeface="Nunito"/>
                <a:cs typeface="Nunito"/>
                <a:sym typeface="Nunito"/>
              </a:rPr>
              <a:t>. </a:t>
            </a:r>
            <a:r>
              <a:rPr lang="ru-RU" b="1" dirty="0" smtClean="0">
                <a:solidFill>
                  <a:schemeClr val="lt1"/>
                </a:solidFill>
                <a:latin typeface="Nunito"/>
                <a:ea typeface="Nunito"/>
                <a:cs typeface="Nunito"/>
                <a:sym typeface="Nunito"/>
              </a:rPr>
              <a:t>Вы должны сделать и загрузить вашу групповую работу </a:t>
            </a:r>
            <a:r>
              <a:rPr lang="en" b="1" dirty="0" smtClean="0">
                <a:solidFill>
                  <a:schemeClr val="lt1"/>
                </a:solidFill>
                <a:latin typeface="Nunito"/>
                <a:ea typeface="Nunito"/>
                <a:cs typeface="Nunito"/>
                <a:sym typeface="Nunito"/>
              </a:rPr>
              <a:t>(</a:t>
            </a:r>
            <a:r>
              <a:rPr lang="ru-RU" b="1" dirty="0" smtClean="0">
                <a:solidFill>
                  <a:schemeClr val="lt1"/>
                </a:solidFill>
                <a:latin typeface="Nunito"/>
                <a:ea typeface="Nunito"/>
                <a:cs typeface="Nunito"/>
                <a:sym typeface="Nunito"/>
              </a:rPr>
              <a:t>слайд или текст, максимум </a:t>
            </a:r>
            <a:r>
              <a:rPr lang="en" b="1" dirty="0" smtClean="0">
                <a:solidFill>
                  <a:schemeClr val="lt1"/>
                </a:solidFill>
                <a:latin typeface="Nunito"/>
                <a:ea typeface="Nunito"/>
                <a:cs typeface="Nunito"/>
                <a:sym typeface="Nunito"/>
              </a:rPr>
              <a:t>350 </a:t>
            </a:r>
            <a:r>
              <a:rPr lang="ru-RU" b="1" dirty="0" smtClean="0">
                <a:solidFill>
                  <a:schemeClr val="lt1"/>
                </a:solidFill>
                <a:latin typeface="Nunito"/>
                <a:ea typeface="Nunito"/>
                <a:cs typeface="Nunito"/>
                <a:sym typeface="Nunito"/>
              </a:rPr>
              <a:t>слов </a:t>
            </a:r>
            <a:r>
              <a:rPr lang="en" b="1" dirty="0" smtClean="0">
                <a:solidFill>
                  <a:schemeClr val="lt1"/>
                </a:solidFill>
                <a:latin typeface="Nunito"/>
                <a:ea typeface="Nunito"/>
                <a:cs typeface="Nunito"/>
                <a:sym typeface="Nunito"/>
              </a:rPr>
              <a:t>) </a:t>
            </a:r>
            <a:r>
              <a:rPr lang="ru-RU" b="1" dirty="0" smtClean="0">
                <a:solidFill>
                  <a:schemeClr val="lt1"/>
                </a:solidFill>
                <a:latin typeface="Nunito"/>
                <a:ea typeface="Nunito"/>
                <a:cs typeface="Nunito"/>
                <a:sym typeface="Nunito"/>
              </a:rPr>
              <a:t>чтобы перейти к следующему модулю</a:t>
            </a:r>
          </a:p>
          <a:p>
            <a:pPr marL="0" marR="0" lvl="0" indent="0" algn="l" rtl="0">
              <a:lnSpc>
                <a:spcPct val="115000"/>
              </a:lnSpc>
              <a:spcBef>
                <a:spcPts val="0"/>
              </a:spcBef>
              <a:spcAft>
                <a:spcPts val="0"/>
              </a:spcAft>
              <a:buClr>
                <a:schemeClr val="dk2"/>
              </a:buClr>
              <a:buSzPts val="1300"/>
              <a:buFont typeface="Roboto"/>
              <a:buNone/>
            </a:pPr>
            <a:r>
              <a:rPr lang="ru-RU" sz="1400" b="1" i="0" u="sng" strike="noStrike" cap="none" dirty="0" smtClean="0">
                <a:solidFill>
                  <a:schemeClr val="accent5"/>
                </a:solidFill>
                <a:latin typeface="Nunito"/>
                <a:ea typeface="Nunito"/>
                <a:cs typeface="Nunito"/>
                <a:sym typeface="Nunito"/>
                <a:hlinkClick r:id="rId3"/>
              </a:rPr>
              <a:t>Прочитай</a:t>
            </a:r>
            <a:r>
              <a:rPr lang="ru-RU" sz="1400" b="1" i="0" u="sng" strike="noStrike" cap="none" dirty="0" smtClean="0">
                <a:solidFill>
                  <a:schemeClr val="accent5"/>
                </a:solidFill>
                <a:latin typeface="Nunito"/>
                <a:ea typeface="Nunito"/>
                <a:cs typeface="Nunito"/>
                <a:sym typeface="Nunito"/>
              </a:rPr>
              <a:t>, </a:t>
            </a:r>
            <a:r>
              <a:rPr lang="ru-RU" sz="1300" dirty="0">
                <a:solidFill>
                  <a:schemeClr val="lt1"/>
                </a:solidFill>
                <a:latin typeface="Nunito"/>
                <a:ea typeface="Nunito"/>
                <a:cs typeface="Nunito"/>
                <a:sym typeface="Nunito"/>
              </a:rPr>
              <a:t>ч</a:t>
            </a:r>
            <a:r>
              <a:rPr lang="ru-RU" sz="1300" i="0" u="none" strike="noStrike" cap="none" dirty="0" smtClean="0">
                <a:solidFill>
                  <a:schemeClr val="lt1"/>
                </a:solidFill>
                <a:latin typeface="Nunito"/>
                <a:ea typeface="Nunito"/>
                <a:cs typeface="Nunito"/>
                <a:sym typeface="Nunito"/>
              </a:rPr>
              <a:t>то думает группа журналистов и студентов о том как будет выглядеть  будущее</a:t>
            </a:r>
            <a:endParaRPr dirty="0">
              <a:latin typeface="Nunito"/>
              <a:ea typeface="Nunito"/>
              <a:cs typeface="Nunito"/>
              <a:sym typeface="Nunito"/>
            </a:endParaRPr>
          </a:p>
          <a:p>
            <a:pPr marL="457200" marR="0" lvl="0" indent="-311150" algn="l" rtl="0">
              <a:lnSpc>
                <a:spcPct val="115000"/>
              </a:lnSpc>
              <a:spcBef>
                <a:spcPts val="1000"/>
              </a:spcBef>
              <a:spcAft>
                <a:spcPts val="0"/>
              </a:spcAft>
              <a:buClr>
                <a:schemeClr val="lt1"/>
              </a:buClr>
              <a:buSzPts val="1300"/>
              <a:buFont typeface="Nunito"/>
              <a:buChar char="➔"/>
            </a:pPr>
            <a:r>
              <a:rPr lang="ru-RU" sz="1300" i="0" u="none" strike="noStrike" cap="none" dirty="0" smtClean="0">
                <a:solidFill>
                  <a:schemeClr val="lt1"/>
                </a:solidFill>
                <a:latin typeface="Nunito"/>
                <a:ea typeface="Nunito"/>
                <a:cs typeface="Nunito"/>
                <a:sym typeface="Nunito"/>
              </a:rPr>
              <a:t>Можете ли вы согласится с тем, как будет выглядеть будущее новостей? </a:t>
            </a:r>
          </a:p>
          <a:p>
            <a:pPr marL="457200" marR="0" lvl="0" indent="-311150" algn="l" rtl="0">
              <a:lnSpc>
                <a:spcPct val="115000"/>
              </a:lnSpc>
              <a:spcBef>
                <a:spcPts val="1000"/>
              </a:spcBef>
              <a:spcAft>
                <a:spcPts val="0"/>
              </a:spcAft>
              <a:buClr>
                <a:schemeClr val="lt1"/>
              </a:buClr>
              <a:buSzPts val="1300"/>
              <a:buFont typeface="Nunito"/>
              <a:buChar char="➔"/>
            </a:pPr>
            <a:r>
              <a:rPr lang="ru-RU" sz="1300" dirty="0" smtClean="0">
                <a:solidFill>
                  <a:schemeClr val="lt1"/>
                </a:solidFill>
                <a:latin typeface="Nunito"/>
                <a:ea typeface="Nunito"/>
                <a:cs typeface="Nunito"/>
                <a:sym typeface="Nunito"/>
              </a:rPr>
              <a:t>Как ваши коллеги из редакции относятся к воздействию дижитал на вашу </a:t>
            </a:r>
            <a:r>
              <a:rPr lang="ru-RU" sz="1300" dirty="0" smtClean="0">
                <a:solidFill>
                  <a:schemeClr val="lt1"/>
                </a:solidFill>
                <a:latin typeface="Nunito"/>
                <a:ea typeface="Nunito"/>
                <a:cs typeface="Nunito"/>
                <a:sym typeface="Nunito"/>
              </a:rPr>
              <a:t>индустрию? </a:t>
            </a:r>
            <a:r>
              <a:rPr lang="ru-RU" sz="1300" dirty="0" smtClean="0">
                <a:solidFill>
                  <a:schemeClr val="lt1"/>
                </a:solidFill>
                <a:latin typeface="Nunito"/>
                <a:ea typeface="Nunito"/>
                <a:cs typeface="Nunito"/>
                <a:sym typeface="Nunito"/>
              </a:rPr>
              <a:t>Чего больше: сопротивления или воодушевления? </a:t>
            </a:r>
          </a:p>
          <a:p>
            <a:pPr marL="457200" marR="0" lvl="0" indent="-311150" algn="l" rtl="0">
              <a:lnSpc>
                <a:spcPct val="115000"/>
              </a:lnSpc>
              <a:spcBef>
                <a:spcPts val="1000"/>
              </a:spcBef>
              <a:spcAft>
                <a:spcPts val="0"/>
              </a:spcAft>
              <a:buClr>
                <a:schemeClr val="lt1"/>
              </a:buClr>
              <a:buSzPts val="1300"/>
              <a:buFont typeface="Nunito"/>
              <a:buChar char="➔"/>
            </a:pPr>
            <a:r>
              <a:rPr lang="ru-RU" sz="1300" i="0" u="none" strike="noStrike" cap="none" dirty="0" smtClean="0">
                <a:solidFill>
                  <a:schemeClr val="lt1"/>
                </a:solidFill>
                <a:latin typeface="Nunito"/>
                <a:ea typeface="Nunito"/>
                <a:cs typeface="Nunito"/>
                <a:sym typeface="Nunito"/>
              </a:rPr>
              <a:t>Как ваш менеджмент справляется с изменениями: получаете ли вы необходимую поддержку сверху? Что еще можно сделать чтобы вам помочь?</a:t>
            </a:r>
            <a:r>
              <a:rPr lang="en" sz="1300" i="0" u="none" strike="noStrike" cap="none" dirty="0" smtClean="0">
                <a:solidFill>
                  <a:schemeClr val="lt1"/>
                </a:solidFill>
                <a:latin typeface="Nunito"/>
                <a:ea typeface="Nunito"/>
                <a:cs typeface="Nunito"/>
                <a:sym typeface="Nunito"/>
              </a:rPr>
              <a:t>?</a:t>
            </a:r>
            <a:endParaRPr dirty="0">
              <a:latin typeface="Nunito"/>
              <a:ea typeface="Nunito"/>
              <a:cs typeface="Nunito"/>
              <a:sym typeface="Nunito"/>
            </a:endParaRPr>
          </a:p>
          <a:p>
            <a:pPr marL="0" marR="0" lvl="0" indent="0" algn="l" rtl="0">
              <a:lnSpc>
                <a:spcPct val="115000"/>
              </a:lnSpc>
              <a:spcBef>
                <a:spcPts val="1000"/>
              </a:spcBef>
              <a:spcAft>
                <a:spcPts val="1000"/>
              </a:spcAft>
              <a:buClr>
                <a:schemeClr val="dk2"/>
              </a:buClr>
              <a:buSzPts val="1300"/>
              <a:buFont typeface="Roboto"/>
              <a:buNone/>
            </a:pPr>
            <a:endParaRPr sz="1300" i="0" u="none" strike="noStrike" cap="none" dirty="0">
              <a:solidFill>
                <a:schemeClr val="dk2"/>
              </a:solidFill>
              <a:latin typeface="Nunito"/>
              <a:ea typeface="Nunito"/>
              <a:cs typeface="Nunito"/>
              <a:sym typeface="Nunito"/>
            </a:endParaRPr>
          </a:p>
        </p:txBody>
      </p:sp>
      <p:sp>
        <p:nvSpPr>
          <p:cNvPr id="433" name="Google Shape;433;p58"/>
          <p:cNvSpPr txBox="1">
            <a:spLocks noGrp="1"/>
          </p:cNvSpPr>
          <p:nvPr>
            <p:ph type="title"/>
          </p:nvPr>
        </p:nvSpPr>
        <p:spPr>
          <a:xfrm>
            <a:off x="1497520" y="480279"/>
            <a:ext cx="7375711" cy="62503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5400"/>
              <a:buNone/>
            </a:pPr>
            <a:r>
              <a:rPr lang="ru-RU" sz="3600" dirty="0" smtClean="0">
                <a:latin typeface="Nunito"/>
                <a:ea typeface="Nunito"/>
                <a:cs typeface="Nunito"/>
                <a:sym typeface="Nunito"/>
              </a:rPr>
              <a:t>РАБОТА В ГРУППЕ</a:t>
            </a:r>
            <a:endParaRPr sz="3600" dirty="0">
              <a:latin typeface="Nunito"/>
              <a:ea typeface="Nunito"/>
              <a:cs typeface="Nunito"/>
              <a:sym typeface="Nunito"/>
            </a:endParaRPr>
          </a:p>
        </p:txBody>
      </p:sp>
      <p:sp>
        <p:nvSpPr>
          <p:cNvPr id="434" name="Google Shape;434;p58"/>
          <p:cNvSpPr/>
          <p:nvPr/>
        </p:nvSpPr>
        <p:spPr>
          <a:xfrm>
            <a:off x="701548" y="414170"/>
            <a:ext cx="706774" cy="706774"/>
          </a:xfrm>
          <a:prstGeom prst="ellipse">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35" name="Google Shape;435;p58"/>
          <p:cNvCxnSpPr/>
          <p:nvPr/>
        </p:nvCxnSpPr>
        <p:spPr>
          <a:xfrm>
            <a:off x="0" y="792794"/>
            <a:ext cx="701525" cy="0"/>
          </a:xfrm>
          <a:prstGeom prst="straightConnector1">
            <a:avLst/>
          </a:prstGeom>
          <a:noFill/>
          <a:ln w="28575" cap="flat" cmpd="sng">
            <a:solidFill>
              <a:schemeClr val="lt1"/>
            </a:solidFill>
            <a:prstDash val="solid"/>
            <a:round/>
            <a:headEnd type="none" w="sm" len="sm"/>
            <a:tailEnd type="none" w="sm" len="sm"/>
          </a:ln>
        </p:spPr>
      </p:cxnSp>
      <p:pic>
        <p:nvPicPr>
          <p:cNvPr id="436" name="Google Shape;436;p58" descr="Cheers"/>
          <p:cNvPicPr preferRelativeResize="0"/>
          <p:nvPr/>
        </p:nvPicPr>
        <p:blipFill rotWithShape="1">
          <a:blip r:embed="rId4">
            <a:alphaModFix/>
          </a:blip>
          <a:srcRect/>
          <a:stretch/>
        </p:blipFill>
        <p:spPr>
          <a:xfrm>
            <a:off x="788200" y="528319"/>
            <a:ext cx="530059" cy="53005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9"/>
          <p:cNvSpPr txBox="1"/>
          <p:nvPr/>
        </p:nvSpPr>
        <p:spPr>
          <a:xfrm>
            <a:off x="368300" y="1733549"/>
            <a:ext cx="8140700" cy="246377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ru-RU" b="1" dirty="0" smtClean="0">
                <a:solidFill>
                  <a:schemeClr val="lt1"/>
                </a:solidFill>
                <a:latin typeface="Nunito"/>
                <a:ea typeface="Nunito"/>
                <a:cs typeface="Nunito"/>
                <a:sym typeface="Nunito"/>
              </a:rPr>
              <a:t>Пожалуйста, уделите время чтобы обдумать и коротко (максимум 300 слов) написать  эссе, которое необходимо загрузить перед тем как перейти к следующему разделу </a:t>
            </a:r>
          </a:p>
          <a:p>
            <a:pPr marL="457200" indent="-317500">
              <a:lnSpc>
                <a:spcPct val="115000"/>
              </a:lnSpc>
              <a:spcBef>
                <a:spcPts val="1000"/>
              </a:spcBef>
              <a:buClr>
                <a:schemeClr val="lt1"/>
              </a:buClr>
              <a:buSzPts val="1400"/>
              <a:buFont typeface="Nunito"/>
              <a:buChar char="➔"/>
            </a:pPr>
            <a:r>
              <a:rPr lang="ru-RU" dirty="0" smtClean="0">
                <a:solidFill>
                  <a:schemeClr val="lt1"/>
                </a:solidFill>
                <a:latin typeface="Nunito"/>
                <a:ea typeface="Nunito"/>
                <a:cs typeface="Nunito"/>
                <a:sym typeface="Nunito"/>
              </a:rPr>
              <a:t>Подумайте о подходе к </a:t>
            </a:r>
            <a:r>
              <a:rPr lang="ru-RU" dirty="0" err="1" smtClean="0">
                <a:solidFill>
                  <a:schemeClr val="lt1"/>
                </a:solidFill>
                <a:latin typeface="Nunito"/>
                <a:ea typeface="Nunito"/>
                <a:cs typeface="Nunito"/>
                <a:sym typeface="Nunito"/>
              </a:rPr>
              <a:t>дижитал</a:t>
            </a:r>
            <a:r>
              <a:rPr lang="ru-RU" dirty="0" smtClean="0">
                <a:solidFill>
                  <a:schemeClr val="lt1"/>
                </a:solidFill>
                <a:latin typeface="Nunito"/>
                <a:ea typeface="Nunito"/>
                <a:cs typeface="Nunito"/>
                <a:sym typeface="Nunito"/>
              </a:rPr>
              <a:t> в вашем собственном бизнесе: вы удовлетворены прогрессом в  вашей компании? </a:t>
            </a:r>
          </a:p>
          <a:p>
            <a:pPr marL="457200" lvl="0" indent="-317500">
              <a:lnSpc>
                <a:spcPct val="115000"/>
              </a:lnSpc>
              <a:spcBef>
                <a:spcPts val="1000"/>
              </a:spcBef>
              <a:buClr>
                <a:schemeClr val="lt1"/>
              </a:buClr>
              <a:buSzPts val="1400"/>
              <a:buFont typeface="Nunito"/>
              <a:buChar char="➔"/>
            </a:pPr>
            <a:r>
              <a:rPr lang="ru-RU" dirty="0">
                <a:solidFill>
                  <a:schemeClr val="lt1"/>
                </a:solidFill>
                <a:latin typeface="Nunito"/>
                <a:ea typeface="Nunito"/>
                <a:cs typeface="Nunito"/>
                <a:sym typeface="Nunito"/>
              </a:rPr>
              <a:t>Вы были частью изменений или все еще наблюдаете</a:t>
            </a:r>
            <a:r>
              <a:rPr lang="ru-RU" dirty="0" smtClean="0">
                <a:solidFill>
                  <a:schemeClr val="lt1"/>
                </a:solidFill>
                <a:latin typeface="Nunito"/>
                <a:ea typeface="Nunito"/>
                <a:cs typeface="Nunito"/>
                <a:sym typeface="Nunito"/>
              </a:rPr>
              <a:t>?</a:t>
            </a:r>
          </a:p>
          <a:p>
            <a:pPr marL="457200" lvl="0" indent="-317500">
              <a:lnSpc>
                <a:spcPct val="115000"/>
              </a:lnSpc>
              <a:spcBef>
                <a:spcPts val="1000"/>
              </a:spcBef>
              <a:buClr>
                <a:schemeClr val="lt1"/>
              </a:buClr>
              <a:buSzPts val="1400"/>
              <a:buFont typeface="Nunito"/>
              <a:buChar char="➔"/>
            </a:pPr>
            <a:r>
              <a:rPr lang="ru-RU" dirty="0">
                <a:solidFill>
                  <a:schemeClr val="lt1"/>
                </a:solidFill>
                <a:latin typeface="Nunito"/>
                <a:ea typeface="Nunito"/>
                <a:cs typeface="Nunito"/>
                <a:sym typeface="Nunito"/>
              </a:rPr>
              <a:t>Как вы думаете, что можно было бы сделать по-другому </a:t>
            </a:r>
            <a:r>
              <a:rPr lang="ru-RU" dirty="0" smtClean="0">
                <a:solidFill>
                  <a:schemeClr val="lt1"/>
                </a:solidFill>
                <a:latin typeface="Nunito"/>
                <a:ea typeface="Nunito"/>
                <a:cs typeface="Nunito"/>
                <a:sym typeface="Nunito"/>
              </a:rPr>
              <a:t>, а что уже хорошо сработало?</a:t>
            </a:r>
            <a:endParaRPr sz="1300" i="0" u="none" strike="noStrike" cap="none" dirty="0">
              <a:solidFill>
                <a:schemeClr val="lt1"/>
              </a:solidFill>
              <a:latin typeface="Nunito"/>
              <a:ea typeface="Nunito"/>
              <a:cs typeface="Nunito"/>
              <a:sym typeface="Nunito"/>
            </a:endParaRPr>
          </a:p>
        </p:txBody>
      </p:sp>
      <p:sp>
        <p:nvSpPr>
          <p:cNvPr id="442" name="Google Shape;442;p59"/>
          <p:cNvSpPr txBox="1">
            <a:spLocks noGrp="1"/>
          </p:cNvSpPr>
          <p:nvPr>
            <p:ph type="title"/>
          </p:nvPr>
        </p:nvSpPr>
        <p:spPr>
          <a:xfrm>
            <a:off x="1483821" y="733026"/>
            <a:ext cx="7375711" cy="62503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5400"/>
              <a:buNone/>
            </a:pPr>
            <a:r>
              <a:rPr lang="ru-RU" sz="3600" dirty="0" smtClean="0">
                <a:latin typeface="Nunito"/>
                <a:ea typeface="Nunito"/>
                <a:cs typeface="Nunito"/>
                <a:sym typeface="Nunito"/>
              </a:rPr>
              <a:t>ИНДИВИДУАЛЬНАЯ РАБОТА </a:t>
            </a:r>
            <a:endParaRPr sz="3600" dirty="0">
              <a:latin typeface="Nunito"/>
              <a:ea typeface="Nunito"/>
              <a:cs typeface="Nunito"/>
              <a:sym typeface="Nunito"/>
            </a:endParaRPr>
          </a:p>
        </p:txBody>
      </p:sp>
      <p:sp>
        <p:nvSpPr>
          <p:cNvPr id="443" name="Google Shape;443;p59"/>
          <p:cNvSpPr/>
          <p:nvPr/>
        </p:nvSpPr>
        <p:spPr>
          <a:xfrm>
            <a:off x="708397" y="733026"/>
            <a:ext cx="706774" cy="706774"/>
          </a:xfrm>
          <a:prstGeom prst="ellipse">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44" name="Google Shape;444;p59"/>
          <p:cNvCxnSpPr/>
          <p:nvPr/>
        </p:nvCxnSpPr>
        <p:spPr>
          <a:xfrm>
            <a:off x="0" y="1086413"/>
            <a:ext cx="701525" cy="0"/>
          </a:xfrm>
          <a:prstGeom prst="straightConnector1">
            <a:avLst/>
          </a:prstGeom>
          <a:noFill/>
          <a:ln w="28575" cap="flat" cmpd="sng">
            <a:solidFill>
              <a:schemeClr val="lt1"/>
            </a:solidFill>
            <a:prstDash val="solid"/>
            <a:round/>
            <a:headEnd type="none" w="sm" len="sm"/>
            <a:tailEnd type="none" w="sm" len="sm"/>
          </a:ln>
        </p:spPr>
      </p:cxnSp>
      <p:pic>
        <p:nvPicPr>
          <p:cNvPr id="445" name="Google Shape;445;p59" descr="Reflection"/>
          <p:cNvPicPr preferRelativeResize="0"/>
          <p:nvPr/>
        </p:nvPicPr>
        <p:blipFill rotWithShape="1">
          <a:blip r:embed="rId3">
            <a:alphaModFix/>
          </a:blip>
          <a:srcRect/>
          <a:stretch/>
        </p:blipFill>
        <p:spPr>
          <a:xfrm>
            <a:off x="777047" y="808526"/>
            <a:ext cx="555775" cy="5557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0"/>
          <p:cNvSpPr txBox="1">
            <a:spLocks noGrp="1"/>
          </p:cNvSpPr>
          <p:nvPr>
            <p:ph type="title"/>
          </p:nvPr>
        </p:nvSpPr>
        <p:spPr>
          <a:xfrm>
            <a:off x="884145" y="2259235"/>
            <a:ext cx="7375711" cy="625031"/>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5400"/>
              <a:buNone/>
            </a:pPr>
            <a:r>
              <a:rPr lang="ru-RU" sz="4400" dirty="0" smtClean="0">
                <a:latin typeface="Nunito"/>
                <a:ea typeface="Nunito"/>
                <a:cs typeface="Nunito"/>
                <a:sym typeface="Nunito"/>
              </a:rPr>
              <a:t>КОНЕЦ ПЕРВОГО УРОКА </a:t>
            </a:r>
            <a:endParaRPr sz="4400" dirty="0">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3"/>
          <p:cNvSpPr txBox="1">
            <a:spLocks noGrp="1"/>
          </p:cNvSpPr>
          <p:nvPr>
            <p:ph type="title"/>
          </p:nvPr>
        </p:nvSpPr>
        <p:spPr>
          <a:xfrm>
            <a:off x="628650" y="585788"/>
            <a:ext cx="4141694" cy="493535"/>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200"/>
              <a:buNone/>
            </a:pPr>
            <a:r>
              <a:rPr lang="ru-RU" dirty="0" smtClean="0"/>
              <a:t>С</a:t>
            </a:r>
            <a:r>
              <a:rPr lang="ru-RU" dirty="0"/>
              <a:t>о</a:t>
            </a:r>
            <a:r>
              <a:rPr lang="ru-RU" dirty="0" smtClean="0"/>
              <a:t>держание </a:t>
            </a:r>
            <a:endParaRPr dirty="0"/>
          </a:p>
        </p:txBody>
      </p:sp>
      <p:sp>
        <p:nvSpPr>
          <p:cNvPr id="176" name="Google Shape;176;p23"/>
          <p:cNvSpPr txBox="1">
            <a:spLocks noGrp="1"/>
          </p:cNvSpPr>
          <p:nvPr>
            <p:ph type="body" idx="1"/>
          </p:nvPr>
        </p:nvSpPr>
        <p:spPr>
          <a:xfrm>
            <a:off x="346400" y="1246000"/>
            <a:ext cx="4608000" cy="3572100"/>
          </a:xfrm>
          <a:prstGeom prst="rect">
            <a:avLst/>
          </a:prstGeom>
          <a:noFill/>
          <a:ln>
            <a:noFill/>
          </a:ln>
        </p:spPr>
        <p:txBody>
          <a:bodyPr spcFirstLastPara="1" wrap="square" lIns="91425" tIns="91425" rIns="91425" bIns="91425" anchor="t" anchorCtr="0">
            <a:noAutofit/>
          </a:bodyPr>
          <a:lstStyle/>
          <a:p>
            <a:pPr marL="133350" lvl="0" indent="0">
              <a:spcBef>
                <a:spcPts val="0"/>
              </a:spcBef>
              <a:buSzPts val="1050"/>
              <a:buNone/>
            </a:pPr>
            <a:r>
              <a:rPr lang="ru-RU" b="1" i="1" dirty="0" smtClean="0">
                <a:solidFill>
                  <a:srgbClr val="333333"/>
                </a:solidFill>
                <a:latin typeface="Nunito"/>
                <a:ea typeface="Nunito"/>
                <a:cs typeface="Nunito"/>
                <a:sym typeface="Nunito"/>
              </a:rPr>
              <a:t>Раздел 1: Цифровая </a:t>
            </a:r>
            <a:r>
              <a:rPr lang="ru-RU" b="1" i="1" dirty="0">
                <a:solidFill>
                  <a:srgbClr val="333333"/>
                </a:solidFill>
                <a:latin typeface="Nunito"/>
                <a:ea typeface="Nunito"/>
                <a:cs typeface="Nunito"/>
                <a:sym typeface="Nunito"/>
              </a:rPr>
              <a:t>журналистика все еще </a:t>
            </a:r>
            <a:r>
              <a:rPr lang="ru-RU" b="1" i="1" dirty="0" smtClean="0">
                <a:solidFill>
                  <a:srgbClr val="333333"/>
                </a:solidFill>
                <a:latin typeface="Nunito"/>
                <a:ea typeface="Nunito"/>
                <a:cs typeface="Nunito"/>
                <a:sym typeface="Nunito"/>
              </a:rPr>
              <a:t>журналистика?</a:t>
            </a:r>
          </a:p>
          <a:p>
            <a:pPr marL="419100" indent="-285750">
              <a:spcBef>
                <a:spcPts val="0"/>
              </a:spcBef>
              <a:buSzPts val="1050"/>
            </a:pPr>
            <a:r>
              <a:rPr lang="ru-RU" dirty="0">
                <a:solidFill>
                  <a:srgbClr val="333333"/>
                </a:solidFill>
                <a:latin typeface="Nunito"/>
                <a:ea typeface="Nunito"/>
                <a:cs typeface="Nunito"/>
                <a:sym typeface="Nunito"/>
              </a:rPr>
              <a:t>Изменения в структуре </a:t>
            </a:r>
            <a:r>
              <a:rPr lang="ru-RU" dirty="0" smtClean="0">
                <a:solidFill>
                  <a:srgbClr val="333333"/>
                </a:solidFill>
                <a:latin typeface="Nunito"/>
                <a:ea typeface="Nunito"/>
                <a:cs typeface="Nunito"/>
                <a:sym typeface="Nunito"/>
              </a:rPr>
              <a:t>потребления</a:t>
            </a:r>
          </a:p>
          <a:p>
            <a:pPr marL="419100" indent="-285750">
              <a:spcBef>
                <a:spcPts val="0"/>
              </a:spcBef>
              <a:buSzPts val="1050"/>
            </a:pPr>
            <a:r>
              <a:rPr lang="ru-RU" dirty="0" smtClean="0">
                <a:solidFill>
                  <a:srgbClr val="333333"/>
                </a:solidFill>
                <a:latin typeface="Nunito"/>
                <a:ea typeface="Nunito"/>
                <a:cs typeface="Nunito"/>
                <a:sym typeface="Nunito"/>
              </a:rPr>
              <a:t>Влияние </a:t>
            </a:r>
            <a:r>
              <a:rPr lang="ru-RU" dirty="0">
                <a:solidFill>
                  <a:srgbClr val="333333"/>
                </a:solidFill>
                <a:latin typeface="Nunito"/>
                <a:ea typeface="Nunito"/>
                <a:cs typeface="Nunito"/>
                <a:sym typeface="Nunito"/>
              </a:rPr>
              <a:t>на доходы и </a:t>
            </a:r>
            <a:r>
              <a:rPr lang="ru-RU" dirty="0" smtClean="0">
                <a:solidFill>
                  <a:srgbClr val="333333"/>
                </a:solidFill>
                <a:latin typeface="Nunito"/>
                <a:ea typeface="Nunito"/>
                <a:cs typeface="Nunito"/>
                <a:sym typeface="Nunito"/>
              </a:rPr>
              <a:t>бизнес-модели</a:t>
            </a:r>
          </a:p>
          <a:p>
            <a:pPr marL="419100" indent="-285750">
              <a:spcBef>
                <a:spcPts val="0"/>
              </a:spcBef>
              <a:buSzPts val="1050"/>
            </a:pPr>
            <a:r>
              <a:rPr lang="ru-RU" dirty="0" smtClean="0">
                <a:solidFill>
                  <a:srgbClr val="333333"/>
                </a:solidFill>
                <a:latin typeface="Nunito"/>
                <a:ea typeface="Nunito"/>
                <a:cs typeface="Nunito"/>
                <a:sym typeface="Nunito"/>
              </a:rPr>
              <a:t>Тенденции мировой </a:t>
            </a:r>
            <a:r>
              <a:rPr lang="ru-RU" dirty="0">
                <a:solidFill>
                  <a:srgbClr val="333333"/>
                </a:solidFill>
                <a:latin typeface="Nunito"/>
                <a:ea typeface="Nunito"/>
                <a:cs typeface="Nunito"/>
                <a:sym typeface="Nunito"/>
              </a:rPr>
              <a:t>п</a:t>
            </a:r>
            <a:r>
              <a:rPr lang="ru-RU" dirty="0" smtClean="0">
                <a:solidFill>
                  <a:srgbClr val="333333"/>
                </a:solidFill>
                <a:latin typeface="Nunito"/>
                <a:ea typeface="Nunito"/>
                <a:cs typeface="Nunito"/>
                <a:sym typeface="Nunito"/>
              </a:rPr>
              <a:t>рессы</a:t>
            </a:r>
          </a:p>
          <a:p>
            <a:pPr marL="133350" indent="0">
              <a:spcBef>
                <a:spcPts val="0"/>
              </a:spcBef>
              <a:buSzPts val="1050"/>
              <a:buNone/>
            </a:pPr>
            <a:endParaRPr lang="ru-RU" dirty="0" smtClean="0">
              <a:solidFill>
                <a:srgbClr val="333333"/>
              </a:solidFill>
              <a:latin typeface="Nunito"/>
              <a:ea typeface="Nunito"/>
              <a:cs typeface="Nunito"/>
              <a:sym typeface="Nunito"/>
            </a:endParaRPr>
          </a:p>
          <a:p>
            <a:pPr marL="133350" indent="0">
              <a:spcBef>
                <a:spcPts val="0"/>
              </a:spcBef>
              <a:buSzPts val="1050"/>
              <a:buNone/>
            </a:pPr>
            <a:r>
              <a:rPr lang="ru-RU" b="1" dirty="0" smtClean="0">
                <a:solidFill>
                  <a:srgbClr val="333333"/>
                </a:solidFill>
                <a:latin typeface="Nunito"/>
                <a:ea typeface="Nunito"/>
                <a:cs typeface="Nunito"/>
                <a:sym typeface="Nunito"/>
              </a:rPr>
              <a:t>Остановись и подумай</a:t>
            </a:r>
            <a:r>
              <a:rPr lang="en" b="1" dirty="0" smtClean="0">
                <a:solidFill>
                  <a:srgbClr val="333333"/>
                </a:solidFill>
                <a:latin typeface="Nunito"/>
                <a:ea typeface="Nunito"/>
                <a:cs typeface="Nunito"/>
                <a:sym typeface="Nunito"/>
              </a:rPr>
              <a:t>: </a:t>
            </a:r>
            <a:r>
              <a:rPr lang="ru-RU" dirty="0" smtClean="0">
                <a:solidFill>
                  <a:srgbClr val="333333"/>
                </a:solidFill>
                <a:latin typeface="Nunito"/>
                <a:ea typeface="Nunito"/>
                <a:cs typeface="Nunito"/>
                <a:sym typeface="Nunito"/>
              </a:rPr>
              <a:t>Что изменилось в твое редакции? </a:t>
            </a:r>
            <a:endParaRPr dirty="0">
              <a:solidFill>
                <a:srgbClr val="333333"/>
              </a:solidFill>
              <a:latin typeface="Nunito"/>
              <a:ea typeface="Nunito"/>
              <a:cs typeface="Nunito"/>
              <a:sym typeface="Nunito"/>
            </a:endParaRPr>
          </a:p>
          <a:p>
            <a:pPr marL="457200" lvl="0" indent="-257175" algn="l" rtl="0">
              <a:lnSpc>
                <a:spcPct val="90000"/>
              </a:lnSpc>
              <a:spcBef>
                <a:spcPts val="0"/>
              </a:spcBef>
              <a:spcAft>
                <a:spcPts val="0"/>
              </a:spcAft>
              <a:buSzPts val="1050"/>
              <a:buNone/>
            </a:pPr>
            <a:endParaRPr b="1" dirty="0">
              <a:solidFill>
                <a:srgbClr val="333333"/>
              </a:solidFill>
              <a:latin typeface="Nunito"/>
              <a:ea typeface="Nunito"/>
              <a:cs typeface="Nunito"/>
              <a:sym typeface="Nunito"/>
            </a:endParaRPr>
          </a:p>
          <a:p>
            <a:pPr marL="133350" lvl="0" indent="0">
              <a:spcBef>
                <a:spcPts val="0"/>
              </a:spcBef>
              <a:buSzPts val="1050"/>
              <a:buNone/>
            </a:pPr>
            <a:r>
              <a:rPr lang="ru-RU" b="1" dirty="0">
                <a:solidFill>
                  <a:srgbClr val="333333"/>
                </a:solidFill>
                <a:latin typeface="Nunito"/>
                <a:ea typeface="Nunito"/>
                <a:cs typeface="Nunito"/>
                <a:sym typeface="Nunito"/>
              </a:rPr>
              <a:t>Раздел 2: </a:t>
            </a:r>
            <a:r>
              <a:rPr lang="ru-RU" b="1" i="1" dirty="0">
                <a:solidFill>
                  <a:srgbClr val="333333"/>
                </a:solidFill>
                <a:latin typeface="Nunito"/>
                <a:ea typeface="Nunito"/>
                <a:cs typeface="Nunito"/>
                <a:sym typeface="Nunito"/>
              </a:rPr>
              <a:t>М</a:t>
            </a:r>
            <a:r>
              <a:rPr lang="ru-RU" b="1" i="1" dirty="0" smtClean="0">
                <a:solidFill>
                  <a:srgbClr val="333333"/>
                </a:solidFill>
                <a:latin typeface="Nunito"/>
                <a:ea typeface="Nunito"/>
                <a:cs typeface="Nunito"/>
                <a:sym typeface="Nunito"/>
              </a:rPr>
              <a:t>еняющийся </a:t>
            </a:r>
            <a:r>
              <a:rPr lang="ru-RU" b="1" i="1" dirty="0">
                <a:solidFill>
                  <a:srgbClr val="333333"/>
                </a:solidFill>
                <a:latin typeface="Nunito"/>
                <a:ea typeface="Nunito"/>
                <a:cs typeface="Nunito"/>
                <a:sym typeface="Nunito"/>
              </a:rPr>
              <a:t>ландшафт</a:t>
            </a:r>
          </a:p>
          <a:p>
            <a:pPr marL="685800" indent="-323850">
              <a:spcBef>
                <a:spcPts val="0"/>
              </a:spcBef>
              <a:buSzPts val="1050"/>
              <a:buFont typeface="Nunito"/>
              <a:buChar char="●"/>
            </a:pPr>
            <a:r>
              <a:rPr lang="ru-RU" dirty="0">
                <a:solidFill>
                  <a:srgbClr val="333333"/>
                </a:solidFill>
                <a:latin typeface="Nunito"/>
                <a:ea typeface="Nunito"/>
                <a:cs typeface="Nunito"/>
                <a:sym typeface="Nunito"/>
              </a:rPr>
              <a:t>От печати к дижитал </a:t>
            </a:r>
            <a:endParaRPr dirty="0">
              <a:solidFill>
                <a:srgbClr val="333333"/>
              </a:solidFill>
              <a:latin typeface="Nunito"/>
              <a:ea typeface="Nunito"/>
              <a:cs typeface="Nunito"/>
              <a:sym typeface="Nunito"/>
            </a:endParaRPr>
          </a:p>
          <a:p>
            <a:pPr marL="685800" lvl="0" indent="-323850" algn="l" rtl="0">
              <a:lnSpc>
                <a:spcPct val="90000"/>
              </a:lnSpc>
              <a:spcBef>
                <a:spcPts val="0"/>
              </a:spcBef>
              <a:spcAft>
                <a:spcPts val="0"/>
              </a:spcAft>
              <a:buSzPts val="1050"/>
              <a:buFont typeface="Nunito"/>
              <a:buChar char="●"/>
            </a:pPr>
            <a:r>
              <a:rPr lang="ru-RU" dirty="0" smtClean="0">
                <a:solidFill>
                  <a:srgbClr val="333333"/>
                </a:solidFill>
                <a:latin typeface="Nunito"/>
                <a:ea typeface="Nunito"/>
                <a:cs typeface="Nunito"/>
                <a:sym typeface="Nunito"/>
              </a:rPr>
              <a:t>Влияние на журналистику: что изменилось</a:t>
            </a:r>
          </a:p>
          <a:p>
            <a:pPr marL="685800" lvl="0" indent="-323850" algn="l" rtl="0">
              <a:lnSpc>
                <a:spcPct val="90000"/>
              </a:lnSpc>
              <a:spcBef>
                <a:spcPts val="0"/>
              </a:spcBef>
              <a:spcAft>
                <a:spcPts val="0"/>
              </a:spcAft>
              <a:buSzPts val="1050"/>
              <a:buFont typeface="Nunito"/>
              <a:buChar char="●"/>
            </a:pPr>
            <a:r>
              <a:rPr lang="ru-RU" dirty="0" smtClean="0">
                <a:solidFill>
                  <a:srgbClr val="333333"/>
                </a:solidFill>
                <a:latin typeface="Nunito"/>
                <a:ea typeface="Nunito"/>
                <a:cs typeface="Nunito"/>
                <a:sym typeface="Nunito"/>
              </a:rPr>
              <a:t>Почему </a:t>
            </a:r>
            <a:r>
              <a:rPr lang="ru-RU" dirty="0">
                <a:solidFill>
                  <a:srgbClr val="333333"/>
                </a:solidFill>
                <a:latin typeface="Nunito"/>
                <a:ea typeface="Nunito"/>
                <a:cs typeface="Nunito"/>
                <a:sym typeface="Nunito"/>
              </a:rPr>
              <a:t>принятие изменений так </a:t>
            </a:r>
            <a:r>
              <a:rPr lang="ru-RU" dirty="0" smtClean="0">
                <a:solidFill>
                  <a:srgbClr val="333333"/>
                </a:solidFill>
                <a:latin typeface="Nunito"/>
                <a:ea typeface="Nunito"/>
                <a:cs typeface="Nunito"/>
                <a:sym typeface="Nunito"/>
              </a:rPr>
              <a:t>важно</a:t>
            </a:r>
          </a:p>
          <a:p>
            <a:pPr marL="361950" lvl="0" indent="0">
              <a:spcBef>
                <a:spcPts val="0"/>
              </a:spcBef>
              <a:buSzPts val="1050"/>
              <a:buNone/>
            </a:pPr>
            <a:endParaRPr lang="ru-RU" b="1" dirty="0">
              <a:solidFill>
                <a:srgbClr val="333333"/>
              </a:solidFill>
              <a:latin typeface="Nunito"/>
              <a:ea typeface="Nunito"/>
              <a:cs typeface="Nunito"/>
              <a:sym typeface="Nunito"/>
            </a:endParaRPr>
          </a:p>
          <a:p>
            <a:pPr marL="361950" lvl="0" indent="0">
              <a:spcBef>
                <a:spcPts val="0"/>
              </a:spcBef>
              <a:buSzPts val="1050"/>
              <a:buNone/>
            </a:pPr>
            <a:r>
              <a:rPr lang="ru-RU" b="1" dirty="0">
                <a:solidFill>
                  <a:srgbClr val="333333"/>
                </a:solidFill>
                <a:latin typeface="Nunito"/>
                <a:ea typeface="Nunito"/>
                <a:cs typeface="Nunito"/>
                <a:sym typeface="Nunito"/>
              </a:rPr>
              <a:t>Остановись и подумай</a:t>
            </a:r>
            <a:r>
              <a:rPr lang="en" b="1" dirty="0">
                <a:solidFill>
                  <a:srgbClr val="333333"/>
                </a:solidFill>
                <a:latin typeface="Nunito"/>
                <a:ea typeface="Nunito"/>
                <a:cs typeface="Nunito"/>
                <a:sym typeface="Nunito"/>
              </a:rPr>
              <a:t>: </a:t>
            </a:r>
            <a:r>
              <a:rPr lang="ru-RU" dirty="0" smtClean="0">
                <a:solidFill>
                  <a:srgbClr val="333333"/>
                </a:solidFill>
                <a:latin typeface="Nunito"/>
                <a:ea typeface="Nunito"/>
                <a:cs typeface="Nunito"/>
                <a:sym typeface="Nunito"/>
              </a:rPr>
              <a:t>Какое будущее ждет журналистику </a:t>
            </a:r>
            <a:endParaRPr dirty="0">
              <a:solidFill>
                <a:srgbClr val="333333"/>
              </a:solidFill>
              <a:latin typeface="Nunito"/>
              <a:ea typeface="Nunito"/>
              <a:cs typeface="Nunito"/>
              <a:sym typeface="Nunito"/>
            </a:endParaRPr>
          </a:p>
          <a:p>
            <a:pPr marL="457200" lvl="0" indent="-250825" algn="l" rtl="0">
              <a:lnSpc>
                <a:spcPct val="90000"/>
              </a:lnSpc>
              <a:spcBef>
                <a:spcPts val="0"/>
              </a:spcBef>
              <a:spcAft>
                <a:spcPts val="0"/>
              </a:spcAft>
              <a:buSzPts val="1050"/>
              <a:buNone/>
            </a:pPr>
            <a:endParaRPr u="sng" dirty="0">
              <a:solidFill>
                <a:srgbClr val="333333"/>
              </a:solidFill>
              <a:latin typeface="Nunito"/>
              <a:ea typeface="Nunito"/>
              <a:cs typeface="Nunito"/>
              <a:sym typeface="Nuni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endParaRPr>
          </a:p>
          <a:p>
            <a:pPr marL="139700" lvl="0" indent="0">
              <a:spcBef>
                <a:spcPts val="0"/>
              </a:spcBef>
              <a:buSzPts val="1050"/>
              <a:buNone/>
            </a:pPr>
            <a:r>
              <a:rPr lang="ru-RU" b="1" dirty="0" smtClean="0">
                <a:solidFill>
                  <a:srgbClr val="333333"/>
                </a:solidFill>
                <a:latin typeface="Nunito"/>
                <a:ea typeface="Nunito"/>
                <a:cs typeface="Nunito"/>
                <a:sym typeface="Nunito"/>
              </a:rPr>
              <a:t>Групповая работа</a:t>
            </a:r>
            <a:r>
              <a:rPr lang="en" b="1" dirty="0" smtClean="0">
                <a:solidFill>
                  <a:srgbClr val="333333"/>
                </a:solidFill>
                <a:latin typeface="Nunito"/>
                <a:ea typeface="Nunito"/>
                <a:cs typeface="Nunito"/>
                <a:sym typeface="Nunito"/>
              </a:rPr>
              <a:t>: </a:t>
            </a:r>
            <a:r>
              <a:rPr lang="ru-RU" dirty="0" smtClean="0">
                <a:solidFill>
                  <a:srgbClr val="333333"/>
                </a:solidFill>
                <a:latin typeface="Nunito"/>
                <a:ea typeface="Nunito"/>
                <a:cs typeface="Nunito"/>
                <a:sym typeface="Nunito"/>
              </a:rPr>
              <a:t>Упражнение, </a:t>
            </a:r>
            <a:r>
              <a:rPr lang="ru-RU" dirty="0">
                <a:solidFill>
                  <a:srgbClr val="333333"/>
                </a:solidFill>
                <a:latin typeface="Nunito"/>
                <a:ea typeface="Nunito"/>
                <a:cs typeface="Nunito"/>
                <a:sym typeface="Nunito"/>
              </a:rPr>
              <a:t>как будет выглядеть будущее журналистики и </a:t>
            </a:r>
            <a:r>
              <a:rPr lang="ru-RU" dirty="0" smtClean="0">
                <a:solidFill>
                  <a:srgbClr val="333333"/>
                </a:solidFill>
                <a:latin typeface="Nunito"/>
                <a:ea typeface="Nunito"/>
                <a:cs typeface="Nunito"/>
                <a:sym typeface="Nunito"/>
              </a:rPr>
              <a:t>СМИ</a:t>
            </a:r>
          </a:p>
          <a:p>
            <a:pPr marL="139700" lvl="0" indent="0">
              <a:spcBef>
                <a:spcPts val="0"/>
              </a:spcBef>
              <a:buSzPts val="1050"/>
              <a:buNone/>
            </a:pPr>
            <a:endParaRPr dirty="0">
              <a:solidFill>
                <a:srgbClr val="333333"/>
              </a:solidFill>
              <a:latin typeface="Nunito"/>
              <a:ea typeface="Nunito"/>
              <a:cs typeface="Nunito"/>
              <a:sym typeface="Nunito"/>
            </a:endParaRPr>
          </a:p>
          <a:p>
            <a:pPr marL="139700" lvl="0" indent="0" algn="l" rtl="0">
              <a:lnSpc>
                <a:spcPct val="90000"/>
              </a:lnSpc>
              <a:spcBef>
                <a:spcPts val="0"/>
              </a:spcBef>
              <a:spcAft>
                <a:spcPts val="0"/>
              </a:spcAft>
              <a:buSzPts val="1050"/>
              <a:buNone/>
            </a:pPr>
            <a:r>
              <a:rPr lang="ru-RU" b="1" dirty="0" smtClean="0">
                <a:solidFill>
                  <a:srgbClr val="333333"/>
                </a:solidFill>
                <a:latin typeface="Nunito"/>
                <a:ea typeface="Nunito"/>
                <a:cs typeface="Nunito"/>
                <a:sym typeface="Nunito"/>
              </a:rPr>
              <a:t>Время на размышления</a:t>
            </a:r>
            <a:r>
              <a:rPr lang="en" b="1" dirty="0" smtClean="0">
                <a:solidFill>
                  <a:srgbClr val="333333"/>
                </a:solidFill>
                <a:latin typeface="Nunito"/>
                <a:ea typeface="Nunito"/>
                <a:cs typeface="Nunito"/>
                <a:sym typeface="Nunito"/>
              </a:rPr>
              <a:t>: </a:t>
            </a:r>
            <a:r>
              <a:rPr lang="ru-RU" dirty="0" smtClean="0">
                <a:solidFill>
                  <a:srgbClr val="333333"/>
                </a:solidFill>
                <a:latin typeface="Nunito"/>
                <a:ea typeface="Nunito"/>
                <a:cs typeface="Nunito"/>
                <a:sym typeface="Nunito"/>
              </a:rPr>
              <a:t>Что это означает для вашей редакции </a:t>
            </a:r>
            <a:endParaRPr b="1" dirty="0">
              <a:solidFill>
                <a:srgbClr val="333333"/>
              </a:solidFill>
              <a:latin typeface="Nunito"/>
              <a:ea typeface="Nunito"/>
              <a:cs typeface="Nunito"/>
              <a:sym typeface="Nunito"/>
            </a:endParaRPr>
          </a:p>
        </p:txBody>
      </p:sp>
      <p:pic>
        <p:nvPicPr>
          <p:cNvPr id="177" name="Google Shape;177;p23" descr="A close up of a dinosaur&#10;&#10;Description automatically generated"/>
          <p:cNvPicPr preferRelativeResize="0">
            <a:picLocks noGrp="1"/>
          </p:cNvPicPr>
          <p:nvPr>
            <p:ph type="pic" idx="2"/>
          </p:nvPr>
        </p:nvPicPr>
        <p:blipFill rotWithShape="1">
          <a:blip r:embed="rId4">
            <a:alphaModFix/>
          </a:blip>
          <a:srcRect l="15537" r="15534"/>
          <a:stretch/>
        </p:blipFill>
        <p:spPr>
          <a:xfrm>
            <a:off x="5071200" y="620875"/>
            <a:ext cx="4072800" cy="393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4"/>
          <p:cNvSpPr txBox="1">
            <a:spLocks noGrp="1"/>
          </p:cNvSpPr>
          <p:nvPr>
            <p:ph type="title"/>
          </p:nvPr>
        </p:nvSpPr>
        <p:spPr>
          <a:xfrm>
            <a:off x="623888" y="1501974"/>
            <a:ext cx="7886700" cy="21395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5400"/>
              <a:buFont typeface="Avenir"/>
              <a:buNone/>
            </a:pPr>
            <a:r>
              <a:rPr lang="ru-RU" dirty="0" smtClean="0">
                <a:latin typeface="Nunito"/>
                <a:ea typeface="Nunito"/>
                <a:cs typeface="Nunito"/>
                <a:sym typeface="Nunito"/>
              </a:rPr>
              <a:t>Раздел </a:t>
            </a:r>
            <a:r>
              <a:rPr lang="en" dirty="0" smtClean="0">
                <a:latin typeface="Nunito"/>
                <a:ea typeface="Nunito"/>
                <a:cs typeface="Nunito"/>
                <a:sym typeface="Nunito"/>
              </a:rPr>
              <a:t> </a:t>
            </a:r>
            <a:r>
              <a:rPr lang="en" dirty="0">
                <a:latin typeface="Nunito"/>
                <a:ea typeface="Nunito"/>
                <a:cs typeface="Nunito"/>
                <a:sym typeface="Nunito"/>
              </a:rPr>
              <a:t>1</a:t>
            </a:r>
            <a:endParaRPr dirty="0">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623888" y="1501974"/>
            <a:ext cx="7886700" cy="2139553"/>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5400"/>
              <a:buNone/>
            </a:pPr>
            <a:r>
              <a:rPr lang="ru-RU" sz="2800" dirty="0" smtClean="0">
                <a:latin typeface="Nunito"/>
                <a:ea typeface="Nunito"/>
                <a:cs typeface="Nunito"/>
                <a:sym typeface="Nunito"/>
              </a:rPr>
              <a:t>Цифровая журналистика все еще журналистика? </a:t>
            </a:r>
            <a:endParaRPr dirty="0">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6"/>
          <p:cNvSpPr txBox="1">
            <a:spLocks noGrp="1"/>
          </p:cNvSpPr>
          <p:nvPr>
            <p:ph type="title"/>
          </p:nvPr>
        </p:nvSpPr>
        <p:spPr>
          <a:xfrm>
            <a:off x="628650" y="620872"/>
            <a:ext cx="7886700" cy="45845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200"/>
              <a:buNone/>
            </a:pPr>
            <a:r>
              <a:rPr lang="ru-RU" sz="1400" dirty="0" smtClean="0">
                <a:latin typeface="Nunito"/>
                <a:ea typeface="Nunito"/>
                <a:cs typeface="Nunito"/>
                <a:sym typeface="Nunito"/>
              </a:rPr>
              <a:t>Да</a:t>
            </a:r>
            <a:r>
              <a:rPr lang="en" sz="1400" dirty="0" smtClean="0">
                <a:latin typeface="Nunito"/>
                <a:ea typeface="Nunito"/>
                <a:cs typeface="Nunito"/>
                <a:sym typeface="Nunito"/>
              </a:rPr>
              <a:t>! </a:t>
            </a:r>
            <a:r>
              <a:rPr lang="ru-RU" sz="1400" dirty="0" smtClean="0">
                <a:latin typeface="Nunito"/>
                <a:ea typeface="Nunito"/>
                <a:cs typeface="Nunito"/>
                <a:sym typeface="Nunito"/>
              </a:rPr>
              <a:t>Цифровая журналистика- это та же </a:t>
            </a:r>
            <a:r>
              <a:rPr lang="ru-RU" sz="1400" dirty="0" smtClean="0">
                <a:latin typeface="Nunito"/>
                <a:ea typeface="Nunito"/>
                <a:cs typeface="Nunito"/>
                <a:sym typeface="Nunito"/>
              </a:rPr>
              <a:t>журналистика</a:t>
            </a:r>
            <a:r>
              <a:rPr lang="ru-RU" sz="1400" dirty="0">
                <a:latin typeface="Nunito"/>
                <a:ea typeface="Nunito"/>
                <a:cs typeface="Nunito"/>
                <a:sym typeface="Nunito"/>
              </a:rPr>
              <a:t>,</a:t>
            </a:r>
            <a:r>
              <a:rPr lang="en" sz="1400" dirty="0" smtClean="0">
                <a:latin typeface="Nunito"/>
                <a:ea typeface="Nunito"/>
                <a:cs typeface="Nunito"/>
                <a:sym typeface="Nunito"/>
              </a:rPr>
              <a:t> </a:t>
            </a:r>
            <a:r>
              <a:rPr lang="ru-RU" sz="1400" dirty="0" smtClean="0">
                <a:latin typeface="Nunito"/>
                <a:ea typeface="Nunito"/>
                <a:cs typeface="Nunito"/>
                <a:sym typeface="Nunito"/>
              </a:rPr>
              <a:t>только средства изменились </a:t>
            </a:r>
            <a:endParaRPr sz="1400" dirty="0">
              <a:latin typeface="Nunito"/>
              <a:ea typeface="Nunito"/>
              <a:cs typeface="Nunito"/>
              <a:sym typeface="Nunito"/>
            </a:endParaRPr>
          </a:p>
        </p:txBody>
      </p:sp>
      <p:sp>
        <p:nvSpPr>
          <p:cNvPr id="193" name="Google Shape;193;p26"/>
          <p:cNvSpPr txBox="1">
            <a:spLocks noGrp="1"/>
          </p:cNvSpPr>
          <p:nvPr>
            <p:ph type="body" idx="1"/>
          </p:nvPr>
        </p:nvSpPr>
        <p:spPr>
          <a:xfrm>
            <a:off x="541325" y="1165523"/>
            <a:ext cx="7974025" cy="3699084"/>
          </a:xfrm>
          <a:prstGeom prst="rect">
            <a:avLst/>
          </a:prstGeom>
          <a:noFill/>
          <a:ln>
            <a:noFill/>
          </a:ln>
        </p:spPr>
        <p:txBody>
          <a:bodyPr spcFirstLastPara="1" wrap="square" lIns="91425" tIns="91425" rIns="91425" bIns="91425" anchor="t" anchorCtr="0">
            <a:noAutofit/>
          </a:bodyPr>
          <a:lstStyle/>
          <a:p>
            <a:pPr lvl="0" indent="-311150">
              <a:spcBef>
                <a:spcPts val="600"/>
              </a:spcBef>
              <a:buSzPts val="1300"/>
              <a:buChar char="●"/>
            </a:pPr>
            <a:r>
              <a:rPr lang="ru-RU" sz="1400" dirty="0" smtClean="0">
                <a:solidFill>
                  <a:srgbClr val="333333"/>
                </a:solidFill>
                <a:latin typeface="Nunito"/>
                <a:ea typeface="Nunito"/>
                <a:cs typeface="Nunito"/>
                <a:sym typeface="Nunito"/>
              </a:rPr>
              <a:t>Дижитал </a:t>
            </a:r>
            <a:r>
              <a:rPr lang="ru-RU" sz="1400" dirty="0">
                <a:solidFill>
                  <a:srgbClr val="333333"/>
                </a:solidFill>
                <a:latin typeface="Nunito"/>
                <a:ea typeface="Nunito"/>
                <a:cs typeface="Nunito"/>
                <a:sym typeface="Nunito"/>
              </a:rPr>
              <a:t>в контексте новостного бизнеса действительно означает </a:t>
            </a:r>
            <a:r>
              <a:rPr lang="ru-RU" sz="1400" b="1" dirty="0">
                <a:solidFill>
                  <a:srgbClr val="333333"/>
                </a:solidFill>
                <a:latin typeface="Nunito"/>
                <a:ea typeface="Nunito"/>
                <a:cs typeface="Nunito"/>
                <a:sym typeface="Nunito"/>
              </a:rPr>
              <a:t>"акт производства журналистики для онлайн-аудитории</a:t>
            </a:r>
            <a:r>
              <a:rPr lang="ru-RU" sz="1400" b="1" dirty="0" smtClean="0">
                <a:solidFill>
                  <a:srgbClr val="333333"/>
                </a:solidFill>
                <a:latin typeface="Nunito"/>
                <a:ea typeface="Nunito"/>
                <a:cs typeface="Nunito"/>
                <a:sym typeface="Nunito"/>
              </a:rPr>
              <a:t>".</a:t>
            </a:r>
          </a:p>
          <a:p>
            <a:pPr lvl="0" indent="-311150">
              <a:spcBef>
                <a:spcPts val="600"/>
              </a:spcBef>
              <a:buSzPts val="1300"/>
              <a:buChar char="●"/>
            </a:pPr>
            <a:r>
              <a:rPr lang="ru-RU" sz="1400" dirty="0" smtClean="0">
                <a:solidFill>
                  <a:srgbClr val="333333"/>
                </a:solidFill>
                <a:latin typeface="Nunito"/>
                <a:ea typeface="Nunito"/>
                <a:cs typeface="Nunito"/>
                <a:sym typeface="Nunito"/>
              </a:rPr>
              <a:t>Новостные </a:t>
            </a:r>
            <a:r>
              <a:rPr lang="ru-RU" sz="1400" dirty="0" smtClean="0">
                <a:solidFill>
                  <a:srgbClr val="333333"/>
                </a:solidFill>
                <a:latin typeface="Nunito"/>
                <a:ea typeface="Nunito"/>
                <a:cs typeface="Nunito"/>
                <a:sym typeface="Nunito"/>
              </a:rPr>
              <a:t>редакции традиционно </a:t>
            </a:r>
            <a:r>
              <a:rPr lang="ru-RU" sz="1400" b="1" dirty="0" smtClean="0">
                <a:solidFill>
                  <a:srgbClr val="333333"/>
                </a:solidFill>
                <a:latin typeface="Nunito"/>
                <a:ea typeface="Nunito"/>
                <a:cs typeface="Nunito"/>
                <a:sym typeface="Nunito"/>
              </a:rPr>
              <a:t>ориентированы на печать</a:t>
            </a:r>
            <a:r>
              <a:rPr lang="ru-RU" sz="1400" dirty="0" smtClean="0">
                <a:solidFill>
                  <a:srgbClr val="333333"/>
                </a:solidFill>
                <a:latin typeface="Nunito"/>
                <a:ea typeface="Nunito"/>
                <a:cs typeface="Nunito"/>
                <a:sym typeface="Nunito"/>
              </a:rPr>
              <a:t>, поэтому переход в онлайн вызвал </a:t>
            </a:r>
            <a:r>
              <a:rPr lang="ru-RU" sz="1400" b="1" dirty="0" smtClean="0">
                <a:solidFill>
                  <a:srgbClr val="333333"/>
                </a:solidFill>
                <a:latin typeface="Nunito"/>
                <a:ea typeface="Nunito"/>
                <a:cs typeface="Nunito"/>
                <a:sym typeface="Nunito"/>
              </a:rPr>
              <a:t>массовые сбои </a:t>
            </a:r>
            <a:r>
              <a:rPr lang="ru-RU" sz="1400" dirty="0" smtClean="0">
                <a:solidFill>
                  <a:srgbClr val="333333"/>
                </a:solidFill>
                <a:latin typeface="Nunito"/>
                <a:ea typeface="Nunito"/>
                <a:cs typeface="Nunito"/>
                <a:sym typeface="Nunito"/>
              </a:rPr>
              <a:t>в отрасли и в новостных редакциях  по всему миру. </a:t>
            </a:r>
          </a:p>
          <a:p>
            <a:pPr lvl="0" indent="-311150">
              <a:spcBef>
                <a:spcPts val="600"/>
              </a:spcBef>
              <a:buSzPts val="1300"/>
              <a:buChar char="●"/>
            </a:pPr>
            <a:r>
              <a:rPr lang="ru-RU" sz="1400" dirty="0">
                <a:solidFill>
                  <a:srgbClr val="333333"/>
                </a:solidFill>
                <a:latin typeface="Nunito"/>
                <a:ea typeface="Nunito"/>
                <a:cs typeface="Nunito"/>
                <a:sym typeface="Nunito"/>
              </a:rPr>
              <a:t>Задача новостных организаций состояла в том, чтобы понять, что </a:t>
            </a:r>
            <a:r>
              <a:rPr lang="ru-RU" sz="1400" b="1" dirty="0">
                <a:solidFill>
                  <a:srgbClr val="333333"/>
                </a:solidFill>
                <a:latin typeface="Nunito"/>
                <a:ea typeface="Nunito"/>
                <a:cs typeface="Nunito"/>
                <a:sym typeface="Nunito"/>
              </a:rPr>
              <a:t>читатели эволюционировали</a:t>
            </a:r>
            <a:r>
              <a:rPr lang="ru-RU" sz="1400" dirty="0">
                <a:solidFill>
                  <a:srgbClr val="333333"/>
                </a:solidFill>
                <a:latin typeface="Nunito"/>
                <a:ea typeface="Nunito"/>
                <a:cs typeface="Nunito"/>
                <a:sym typeface="Nunito"/>
              </a:rPr>
              <a:t> и теперь часто </a:t>
            </a:r>
            <a:r>
              <a:rPr lang="ru-RU" sz="1400" dirty="0" smtClean="0">
                <a:solidFill>
                  <a:srgbClr val="333333"/>
                </a:solidFill>
                <a:latin typeface="Nunito"/>
                <a:ea typeface="Nunito"/>
                <a:cs typeface="Nunito"/>
                <a:sym typeface="Nunito"/>
              </a:rPr>
              <a:t>предпочитают </a:t>
            </a:r>
            <a:r>
              <a:rPr lang="ru-RU" sz="1400" b="1" dirty="0" smtClean="0">
                <a:solidFill>
                  <a:srgbClr val="333333"/>
                </a:solidFill>
                <a:latin typeface="Nunito"/>
                <a:ea typeface="Nunito"/>
                <a:cs typeface="Nunito"/>
                <a:sym typeface="Nunito"/>
              </a:rPr>
              <a:t>получать </a:t>
            </a:r>
            <a:r>
              <a:rPr lang="ru-RU" sz="1400" dirty="0" smtClean="0">
                <a:solidFill>
                  <a:srgbClr val="333333"/>
                </a:solidFill>
                <a:latin typeface="Nunito"/>
                <a:ea typeface="Nunito"/>
                <a:cs typeface="Nunito"/>
                <a:sym typeface="Nunito"/>
              </a:rPr>
              <a:t>свои </a:t>
            </a:r>
            <a:r>
              <a:rPr lang="ru-RU" sz="1400" dirty="0">
                <a:solidFill>
                  <a:srgbClr val="333333"/>
                </a:solidFill>
                <a:latin typeface="Nunito"/>
                <a:ea typeface="Nunito"/>
                <a:cs typeface="Nunito"/>
                <a:sym typeface="Nunito"/>
              </a:rPr>
              <a:t>новости (</a:t>
            </a:r>
            <a:r>
              <a:rPr lang="ru-RU" sz="1400" dirty="0" smtClean="0">
                <a:solidFill>
                  <a:srgbClr val="333333"/>
                </a:solidFill>
                <a:latin typeface="Nunito"/>
                <a:ea typeface="Nunito"/>
                <a:cs typeface="Nunito"/>
                <a:sym typeface="Nunito"/>
              </a:rPr>
              <a:t>тексты, </a:t>
            </a:r>
            <a:r>
              <a:rPr lang="ru-RU" sz="1400" dirty="0">
                <a:solidFill>
                  <a:srgbClr val="333333"/>
                </a:solidFill>
                <a:latin typeface="Nunito"/>
                <a:ea typeface="Nunito"/>
                <a:cs typeface="Nunito"/>
                <a:sym typeface="Nunito"/>
              </a:rPr>
              <a:t>радио или телевидение) на </a:t>
            </a:r>
            <a:r>
              <a:rPr lang="ru-RU" sz="1400" b="1" dirty="0">
                <a:solidFill>
                  <a:srgbClr val="333333"/>
                </a:solidFill>
                <a:latin typeface="Nunito"/>
                <a:ea typeface="Nunito"/>
                <a:cs typeface="Nunito"/>
                <a:sym typeface="Nunito"/>
              </a:rPr>
              <a:t>цифровых устройствах</a:t>
            </a:r>
            <a:r>
              <a:rPr lang="ru-RU" sz="1400" dirty="0">
                <a:solidFill>
                  <a:srgbClr val="333333"/>
                </a:solidFill>
                <a:latin typeface="Nunito"/>
                <a:ea typeface="Nunito"/>
                <a:cs typeface="Nunito"/>
                <a:sym typeface="Nunito"/>
              </a:rPr>
              <a:t>, и в </a:t>
            </a:r>
            <a:r>
              <a:rPr lang="ru-RU" sz="1400" dirty="0" smtClean="0">
                <a:solidFill>
                  <a:srgbClr val="333333"/>
                </a:solidFill>
                <a:latin typeface="Nunito"/>
                <a:ea typeface="Nunito"/>
                <a:cs typeface="Nunito"/>
                <a:sym typeface="Nunito"/>
              </a:rPr>
              <a:t>достаточной </a:t>
            </a:r>
            <a:r>
              <a:rPr lang="ru-RU" sz="1400" dirty="0">
                <a:solidFill>
                  <a:srgbClr val="333333"/>
                </a:solidFill>
                <a:latin typeface="Nunito"/>
                <a:ea typeface="Nunito"/>
                <a:cs typeface="Nunito"/>
                <a:sym typeface="Nunito"/>
              </a:rPr>
              <a:t>степени удовлетворить их </a:t>
            </a:r>
            <a:r>
              <a:rPr lang="ru-RU" sz="1400" dirty="0" smtClean="0">
                <a:solidFill>
                  <a:srgbClr val="333333"/>
                </a:solidFill>
                <a:latin typeface="Nunito"/>
                <a:ea typeface="Nunito"/>
                <a:cs typeface="Nunito"/>
                <a:sym typeface="Nunito"/>
              </a:rPr>
              <a:t>потребности</a:t>
            </a:r>
          </a:p>
          <a:p>
            <a:pPr lvl="0" indent="-311150">
              <a:spcBef>
                <a:spcPts val="600"/>
              </a:spcBef>
              <a:buSzPts val="1300"/>
              <a:buChar char="●"/>
            </a:pPr>
            <a:r>
              <a:rPr lang="ru-RU" sz="1400" b="1" dirty="0">
                <a:solidFill>
                  <a:srgbClr val="333333"/>
                </a:solidFill>
                <a:latin typeface="Nunito"/>
                <a:ea typeface="Nunito"/>
                <a:cs typeface="Nunito"/>
                <a:sym typeface="Nunito"/>
              </a:rPr>
              <a:t>Данные-важнейший компонент новой цифровой экосистемы: </a:t>
            </a:r>
            <a:r>
              <a:rPr lang="ru-RU" sz="1400" dirty="0" smtClean="0">
                <a:solidFill>
                  <a:srgbClr val="333333"/>
                </a:solidFill>
                <a:latin typeface="Nunito"/>
                <a:ea typeface="Nunito"/>
                <a:cs typeface="Nunito"/>
                <a:sym typeface="Nunito"/>
              </a:rPr>
              <a:t>они не только позволяют дать  </a:t>
            </a:r>
            <a:r>
              <a:rPr lang="ru-RU" sz="1400" dirty="0">
                <a:solidFill>
                  <a:srgbClr val="333333"/>
                </a:solidFill>
                <a:latin typeface="Nunito"/>
                <a:ea typeface="Nunito"/>
                <a:cs typeface="Nunito"/>
                <a:sym typeface="Nunito"/>
              </a:rPr>
              <a:t>читателям лучший опыт, но </a:t>
            </a:r>
            <a:r>
              <a:rPr lang="ru-RU" sz="1400" dirty="0" smtClean="0">
                <a:solidFill>
                  <a:srgbClr val="333333"/>
                </a:solidFill>
                <a:latin typeface="Nunito"/>
                <a:ea typeface="Nunito"/>
                <a:cs typeface="Nunito"/>
                <a:sym typeface="Nunito"/>
              </a:rPr>
              <a:t>также служат для рекламных клиентов</a:t>
            </a:r>
          </a:p>
          <a:p>
            <a:pPr lvl="0" indent="-311150">
              <a:spcBef>
                <a:spcPts val="600"/>
              </a:spcBef>
              <a:buSzPts val="1300"/>
              <a:buChar char="●"/>
            </a:pPr>
            <a:r>
              <a:rPr lang="ru-RU" sz="1400" dirty="0">
                <a:solidFill>
                  <a:srgbClr val="333333"/>
                </a:solidFill>
                <a:latin typeface="Nunito"/>
                <a:ea typeface="Nunito"/>
                <a:cs typeface="Nunito"/>
                <a:sym typeface="Nunito"/>
              </a:rPr>
              <a:t>Наши читатели больше не зависят от </a:t>
            </a:r>
            <a:r>
              <a:rPr lang="ru-RU" sz="1400" b="1" dirty="0">
                <a:solidFill>
                  <a:srgbClr val="333333"/>
                </a:solidFill>
                <a:latin typeface="Nunito"/>
                <a:ea typeface="Nunito"/>
                <a:cs typeface="Nunito"/>
                <a:sym typeface="Nunito"/>
              </a:rPr>
              <a:t>ежедневной доставки новостей </a:t>
            </a:r>
            <a:r>
              <a:rPr lang="ru-RU" sz="1400" dirty="0">
                <a:solidFill>
                  <a:srgbClr val="333333"/>
                </a:solidFill>
                <a:latin typeface="Nunito"/>
                <a:ea typeface="Nunito"/>
                <a:cs typeface="Nunito"/>
                <a:sym typeface="Nunito"/>
              </a:rPr>
              <a:t>в форме газеты: они могут получать новости </a:t>
            </a:r>
            <a:r>
              <a:rPr lang="ru-RU" sz="1400" b="1" dirty="0">
                <a:solidFill>
                  <a:srgbClr val="333333"/>
                </a:solidFill>
                <a:latin typeface="Nunito"/>
                <a:ea typeface="Nunito"/>
                <a:cs typeface="Nunito"/>
                <a:sym typeface="Nunito"/>
              </a:rPr>
              <a:t>в любое время </a:t>
            </a:r>
            <a:r>
              <a:rPr lang="ru-RU" sz="1400" dirty="0">
                <a:solidFill>
                  <a:srgbClr val="333333"/>
                </a:solidFill>
                <a:latin typeface="Nunito"/>
                <a:ea typeface="Nunito"/>
                <a:cs typeface="Nunito"/>
                <a:sym typeface="Nunito"/>
              </a:rPr>
              <a:t>и </a:t>
            </a:r>
            <a:r>
              <a:rPr lang="ru-RU" sz="1400" b="1" dirty="0">
                <a:solidFill>
                  <a:srgbClr val="333333"/>
                </a:solidFill>
                <a:latin typeface="Nunito"/>
                <a:ea typeface="Nunito"/>
                <a:cs typeface="Nunito"/>
                <a:sym typeface="Nunito"/>
              </a:rPr>
              <a:t>в любом месте</a:t>
            </a:r>
            <a:r>
              <a:rPr lang="ru-RU" sz="1400" b="1" dirty="0" smtClean="0">
                <a:solidFill>
                  <a:srgbClr val="333333"/>
                </a:solidFill>
                <a:latin typeface="Nunito"/>
                <a:ea typeface="Nunito"/>
                <a:cs typeface="Nunito"/>
                <a:sym typeface="Nunito"/>
              </a:rPr>
              <a:t>.</a:t>
            </a:r>
            <a:endParaRPr lang="en-US" sz="1400" b="1" dirty="0" smtClean="0">
              <a:solidFill>
                <a:srgbClr val="333333"/>
              </a:solidFill>
              <a:latin typeface="Nunito"/>
              <a:ea typeface="Nunito"/>
              <a:cs typeface="Nunito"/>
              <a:sym typeface="Nunito"/>
            </a:endParaRPr>
          </a:p>
          <a:p>
            <a:pPr lvl="0" indent="-311150">
              <a:spcBef>
                <a:spcPts val="600"/>
              </a:spcBef>
              <a:buSzPts val="1300"/>
              <a:buChar char="●"/>
            </a:pPr>
            <a:r>
              <a:rPr lang="en" sz="1400" dirty="0" smtClean="0">
                <a:solidFill>
                  <a:srgbClr val="333333"/>
                </a:solidFill>
                <a:latin typeface="Nunito"/>
                <a:ea typeface="Nunito"/>
                <a:cs typeface="Nunito"/>
                <a:sym typeface="Nunito"/>
              </a:rPr>
              <a:t> </a:t>
            </a:r>
            <a:r>
              <a:rPr lang="ru-RU" sz="1400" dirty="0" smtClean="0">
                <a:solidFill>
                  <a:srgbClr val="333333"/>
                </a:solidFill>
                <a:latin typeface="Nunito"/>
                <a:ea typeface="Nunito"/>
                <a:cs typeface="Nunito"/>
                <a:sym typeface="Nunito"/>
              </a:rPr>
              <a:t>Наши </a:t>
            </a:r>
            <a:r>
              <a:rPr lang="ru-RU" sz="1400" b="1" dirty="0" smtClean="0">
                <a:solidFill>
                  <a:srgbClr val="333333"/>
                </a:solidFill>
                <a:latin typeface="Nunito"/>
                <a:ea typeface="Nunito"/>
                <a:cs typeface="Nunito"/>
                <a:sym typeface="Nunito"/>
              </a:rPr>
              <a:t>конкуренты-</a:t>
            </a:r>
            <a:r>
              <a:rPr lang="ru-RU" sz="1400" dirty="0" smtClean="0">
                <a:solidFill>
                  <a:srgbClr val="333333"/>
                </a:solidFill>
                <a:latin typeface="Nunito"/>
                <a:ea typeface="Nunito"/>
                <a:cs typeface="Nunito"/>
                <a:sym typeface="Nunito"/>
              </a:rPr>
              <a:t>это </a:t>
            </a:r>
            <a:r>
              <a:rPr lang="ru-RU" sz="1400" dirty="0">
                <a:solidFill>
                  <a:srgbClr val="333333"/>
                </a:solidFill>
                <a:latin typeface="Nunito"/>
                <a:ea typeface="Nunito"/>
                <a:cs typeface="Nunito"/>
                <a:sym typeface="Nunito"/>
              </a:rPr>
              <a:t>уже не просто другие газеты или эфирное вещание: это социальные сети, блогеры, стартапы, информационные бюллетени, потоковые сервисы и т. </a:t>
            </a:r>
            <a:r>
              <a:rPr lang="ru-RU" sz="1400" dirty="0" smtClean="0">
                <a:solidFill>
                  <a:srgbClr val="333333"/>
                </a:solidFill>
                <a:latin typeface="Nunito"/>
                <a:ea typeface="Nunito"/>
                <a:cs typeface="Nunito"/>
                <a:sym typeface="Nunito"/>
              </a:rPr>
              <a:t>д</a:t>
            </a:r>
            <a:endParaRPr lang="en-US" sz="1400" dirty="0" smtClean="0">
              <a:solidFill>
                <a:srgbClr val="333333"/>
              </a:solidFill>
              <a:latin typeface="Nunito"/>
              <a:ea typeface="Nunito"/>
              <a:cs typeface="Nunito"/>
              <a:sym typeface="Nunito"/>
            </a:endParaRPr>
          </a:p>
          <a:p>
            <a:pPr lvl="0" indent="-311150">
              <a:spcBef>
                <a:spcPts val="600"/>
              </a:spcBef>
              <a:buSzPts val="1300"/>
              <a:buChar char="●"/>
            </a:pPr>
            <a:r>
              <a:rPr lang="ru-RU" sz="1400" dirty="0">
                <a:solidFill>
                  <a:srgbClr val="333333"/>
                </a:solidFill>
                <a:latin typeface="Nunito"/>
                <a:ea typeface="Nunito"/>
                <a:cs typeface="Nunito"/>
                <a:sym typeface="Nunito"/>
              </a:rPr>
              <a:t>Долгое время у нас была </a:t>
            </a:r>
            <a:r>
              <a:rPr lang="ru-RU" sz="1400" b="1" dirty="0">
                <a:solidFill>
                  <a:srgbClr val="333333"/>
                </a:solidFill>
                <a:latin typeface="Nunito"/>
                <a:ea typeface="Nunito"/>
                <a:cs typeface="Nunito"/>
                <a:sym typeface="Nunito"/>
              </a:rPr>
              <a:t>монополия </a:t>
            </a:r>
            <a:r>
              <a:rPr lang="ru-RU" sz="1400" dirty="0">
                <a:solidFill>
                  <a:srgbClr val="333333"/>
                </a:solidFill>
                <a:latin typeface="Nunito"/>
                <a:ea typeface="Nunito"/>
                <a:cs typeface="Nunito"/>
                <a:sym typeface="Nunito"/>
              </a:rPr>
              <a:t>на зрительское внимание: как </a:t>
            </a:r>
            <a:r>
              <a:rPr lang="ru-RU" sz="1400" dirty="0" smtClean="0">
                <a:solidFill>
                  <a:srgbClr val="333333"/>
                </a:solidFill>
                <a:latin typeface="Nunito"/>
                <a:ea typeface="Nunito"/>
                <a:cs typeface="Nunito"/>
                <a:sym typeface="Nunito"/>
              </a:rPr>
              <a:t>ее вернуть</a:t>
            </a:r>
            <a:r>
              <a:rPr lang="ru-RU" sz="1400" dirty="0">
                <a:solidFill>
                  <a:srgbClr val="333333"/>
                </a:solidFill>
                <a:latin typeface="Nunito"/>
                <a:ea typeface="Nunito"/>
                <a:cs typeface="Nunito"/>
                <a:sym typeface="Nunito"/>
              </a:rPr>
              <a:t>?</a:t>
            </a:r>
            <a:endParaRPr sz="1400" dirty="0">
              <a:solidFill>
                <a:srgbClr val="333333"/>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7"/>
          <p:cNvSpPr txBox="1">
            <a:spLocks noGrp="1"/>
          </p:cNvSpPr>
          <p:nvPr>
            <p:ph type="body" idx="4294967295"/>
          </p:nvPr>
        </p:nvSpPr>
        <p:spPr>
          <a:xfrm>
            <a:off x="380067" y="1878201"/>
            <a:ext cx="3526250" cy="1885793"/>
          </a:xfrm>
          <a:prstGeom prst="rect">
            <a:avLst/>
          </a:prstGeom>
          <a:noFill/>
          <a:ln>
            <a:noFill/>
          </a:ln>
        </p:spPr>
        <p:txBody>
          <a:bodyPr spcFirstLastPara="1" wrap="square" lIns="91425" tIns="45700" rIns="91425" bIns="45700" anchor="ctr" anchorCtr="0">
            <a:noAutofit/>
          </a:bodyPr>
          <a:lstStyle/>
          <a:p>
            <a:pPr marL="95250" lvl="0" indent="0">
              <a:lnSpc>
                <a:spcPct val="90000"/>
              </a:lnSpc>
              <a:spcBef>
                <a:spcPts val="750"/>
              </a:spcBef>
              <a:buSzPts val="1600"/>
              <a:buNone/>
            </a:pPr>
            <a:r>
              <a:rPr lang="ru-RU" sz="2000" dirty="0">
                <a:solidFill>
                  <a:srgbClr val="333333"/>
                </a:solidFill>
                <a:latin typeface="Nunito"/>
                <a:ea typeface="Nunito"/>
                <a:cs typeface="Nunito"/>
                <a:sym typeface="Nunito"/>
              </a:rPr>
              <a:t>Запуск iPhone в 2007 году, возможно, стал самым большим разрушителем нашей индустрии за последние столетия!</a:t>
            </a:r>
            <a:endParaRPr sz="1100" dirty="0">
              <a:solidFill>
                <a:srgbClr val="333333"/>
              </a:solidFill>
              <a:latin typeface="Nunito"/>
              <a:ea typeface="Nunito"/>
              <a:cs typeface="Nunito"/>
              <a:sym typeface="Nunito"/>
            </a:endParaRPr>
          </a:p>
        </p:txBody>
      </p:sp>
      <p:pic>
        <p:nvPicPr>
          <p:cNvPr id="199" name="Google Shape;199;p27"/>
          <p:cNvPicPr preferRelativeResize="0"/>
          <p:nvPr/>
        </p:nvPicPr>
        <p:blipFill rotWithShape="1">
          <a:blip r:embed="rId3">
            <a:alphaModFix/>
          </a:blip>
          <a:srcRect b="8038"/>
          <a:stretch/>
        </p:blipFill>
        <p:spPr>
          <a:xfrm>
            <a:off x="4166118" y="298141"/>
            <a:ext cx="4387864" cy="4206624"/>
          </a:xfrm>
          <a:prstGeom prst="rect">
            <a:avLst/>
          </a:prstGeom>
          <a:noFill/>
          <a:ln>
            <a:noFill/>
          </a:ln>
        </p:spPr>
      </p:pic>
      <p:sp>
        <p:nvSpPr>
          <p:cNvPr id="200" name="Google Shape;200;p27"/>
          <p:cNvSpPr txBox="1"/>
          <p:nvPr/>
        </p:nvSpPr>
        <p:spPr>
          <a:xfrm>
            <a:off x="447446" y="1419414"/>
            <a:ext cx="2270335" cy="458787"/>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3200"/>
              <a:buFont typeface="Merriweather"/>
              <a:buNone/>
            </a:pPr>
            <a:r>
              <a:rPr lang="ru-RU" sz="2400" dirty="0" smtClean="0">
                <a:solidFill>
                  <a:srgbClr val="070E63"/>
                </a:solidFill>
                <a:latin typeface="Nunito"/>
                <a:ea typeface="Nunito"/>
                <a:cs typeface="Nunito"/>
                <a:sym typeface="Nunito"/>
              </a:rPr>
              <a:t>Мысль</a:t>
            </a:r>
            <a:r>
              <a:rPr lang="en" sz="2400" i="0" u="none" strike="noStrike" cap="none" dirty="0" smtClean="0">
                <a:solidFill>
                  <a:srgbClr val="070E63"/>
                </a:solidFill>
                <a:latin typeface="Nunito"/>
                <a:ea typeface="Nunito"/>
                <a:cs typeface="Nunito"/>
                <a:sym typeface="Nunito"/>
              </a:rPr>
              <a:t>:</a:t>
            </a:r>
            <a:endParaRPr sz="2400" i="0" u="none" strike="noStrike" cap="none" dirty="0">
              <a:solidFill>
                <a:srgbClr val="070E63"/>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2103</TotalTime>
  <Words>2998</Words>
  <Application>Microsoft Office PowerPoint</Application>
  <PresentationFormat>Экран (16:9)</PresentationFormat>
  <Paragraphs>384</Paragraphs>
  <Slides>43</Slides>
  <Notes>42</Notes>
  <HiddenSlides>0</HiddenSlides>
  <MMClips>0</MMClips>
  <ScaleCrop>false</ScaleCrop>
  <HeadingPairs>
    <vt:vector size="6" baseType="variant">
      <vt:variant>
        <vt:lpstr>Использованные шрифты</vt:lpstr>
      </vt:variant>
      <vt:variant>
        <vt:i4>9</vt:i4>
      </vt:variant>
      <vt:variant>
        <vt:lpstr>Тема</vt:lpstr>
      </vt:variant>
      <vt:variant>
        <vt:i4>2</vt:i4>
      </vt:variant>
      <vt:variant>
        <vt:lpstr>Заголовки слайдов</vt:lpstr>
      </vt:variant>
      <vt:variant>
        <vt:i4>43</vt:i4>
      </vt:variant>
    </vt:vector>
  </HeadingPairs>
  <TitlesOfParts>
    <vt:vector size="54" baseType="lpstr">
      <vt:lpstr>Segoe UI</vt:lpstr>
      <vt:lpstr>Calibri</vt:lpstr>
      <vt:lpstr>Nunito</vt:lpstr>
      <vt:lpstr>Merriweather</vt:lpstr>
      <vt:lpstr>Times New Roman</vt:lpstr>
      <vt:lpstr>Microsoft Sans Serif</vt:lpstr>
      <vt:lpstr>Avenir</vt:lpstr>
      <vt:lpstr>Arial</vt:lpstr>
      <vt:lpstr>Roboto</vt:lpstr>
      <vt:lpstr>Paradigm</vt:lpstr>
      <vt:lpstr>1_Paradigm</vt:lpstr>
      <vt:lpstr>A1: Дижитал 101</vt:lpstr>
      <vt:lpstr>Что такое программа «Женщины в новостях» (WIN) WAN-IFRA?</vt:lpstr>
      <vt:lpstr>Представление женщин в новостях </vt:lpstr>
      <vt:lpstr>Введение: видео и аудио</vt:lpstr>
      <vt:lpstr>Содержание </vt:lpstr>
      <vt:lpstr>Раздел  1</vt:lpstr>
      <vt:lpstr>Цифровая журналистика все еще журналистика? </vt:lpstr>
      <vt:lpstr>Да! Цифровая журналистика- это та же журналистика, только средства изменились </vt:lpstr>
      <vt:lpstr>Презентация PowerPoint</vt:lpstr>
      <vt:lpstr>Глобальные тенденции медиапотребления(2014-2018)</vt:lpstr>
      <vt:lpstr>Во многих отраслях пришли  крупные разрушители...</vt:lpstr>
      <vt:lpstr>… И огромные изменения в индустрии новостей </vt:lpstr>
      <vt:lpstr>Слушай и учись: суточное медиапотребление </vt:lpstr>
      <vt:lpstr>Конкуренция очень высока в наши времена </vt:lpstr>
      <vt:lpstr>Пользователи в России проводят 7 часов в интернете </vt:lpstr>
      <vt:lpstr>Временные затраты на медиа в России</vt:lpstr>
      <vt:lpstr>Презентация PowerPoint</vt:lpstr>
      <vt:lpstr>Тенденции мировой прессы: переход на мобильную связь</vt:lpstr>
      <vt:lpstr>остановись &amp; подумай </vt:lpstr>
      <vt:lpstr>Раздел  2</vt:lpstr>
      <vt:lpstr>ВЛИЯНИЕ ДИЖИТАЛ НА ЖУРНАЛИСТИКУ </vt:lpstr>
      <vt:lpstr>Влияние на доходы и бизнес модели </vt:lpstr>
      <vt:lpstr>Влияние на доходы и бизнес модели </vt:lpstr>
      <vt:lpstr>Слушай и учись: Тенденции мировой прессы </vt:lpstr>
      <vt:lpstr>Мировые тенденции в прессе: печать против цифровых доходов</vt:lpstr>
      <vt:lpstr>Мировые тенденции в прессе: разбивка расходов на рекламу</vt:lpstr>
      <vt:lpstr>Мировые тенденции в прессе: лидируют доходы в печати</vt:lpstr>
      <vt:lpstr>Развивающиеся рынки демонстрируют больший рост </vt:lpstr>
      <vt:lpstr>Конвергенция печати в цифру: что это значит</vt:lpstr>
      <vt:lpstr>Презентация PowerPoint</vt:lpstr>
      <vt:lpstr>Влияние на журналистику: что изменилось </vt:lpstr>
      <vt:lpstr>Влияние на журналистику: что изменилось </vt:lpstr>
      <vt:lpstr>остановись &amp; подумай</vt:lpstr>
      <vt:lpstr>Раздел  3</vt:lpstr>
      <vt:lpstr>Изменение медиаландшафта</vt:lpstr>
      <vt:lpstr>Разница между традиционными и новыми методами работы медиа </vt:lpstr>
      <vt:lpstr>Почему изменения необходимы: как их принять </vt:lpstr>
      <vt:lpstr>Почему изменения необходимы: как их принять</vt:lpstr>
      <vt:lpstr>Немного отвлечёмся: Боуи смотрит в будущее </vt:lpstr>
      <vt:lpstr>Как включить русский перевод </vt:lpstr>
      <vt:lpstr>РАБОТА В ГРУППЕ</vt:lpstr>
      <vt:lpstr>ИНДИВИДУАЛЬНАЯ РАБОТА </vt:lpstr>
      <vt:lpstr>КОНЕЦ ПЕРВОГО УРОКА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A1: DIGITAL 101</dc:title>
  <dc:creator>Koshman Anna</dc:creator>
  <cp:lastModifiedBy>Koshman Anna</cp:lastModifiedBy>
  <cp:revision>73</cp:revision>
  <dcterms:modified xsi:type="dcterms:W3CDTF">2021-02-16T14:20:29Z</dcterms:modified>
</cp:coreProperties>
</file>